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Hanken Grotesk"/>
      <p:regular r:id="rId11"/>
      <p:bold r:id="rId12"/>
      <p:italic r:id="rId13"/>
      <p:boldItalic r:id="rId14"/>
    </p:embeddedFont>
    <p:embeddedFont>
      <p:font typeface="Inter"/>
      <p:regular r:id="rId15"/>
      <p:bold r:id="rId16"/>
      <p:italic r:id="rId17"/>
      <p:boldItalic r:id="rId18"/>
    </p:embeddedFont>
    <p:embeddedFont>
      <p:font typeface="Syne ExtraBold"/>
      <p:bold r:id="rId19"/>
    </p:embeddedFont>
    <p:embeddedFont>
      <p:font typeface="Syne"/>
      <p:regular r:id="rId20"/>
      <p:bold r:id="rId21"/>
    </p:embeddedFont>
    <p:embeddedFont>
      <p:font typeface="Helvetica Neue"/>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yne-regular.fntdata"/><Relationship Id="rId22" Type="http://schemas.openxmlformats.org/officeDocument/2006/relationships/font" Target="fonts/HelveticaNeue-regular.fntdata"/><Relationship Id="rId21" Type="http://schemas.openxmlformats.org/officeDocument/2006/relationships/font" Target="fonts/Syne-bold.fntdata"/><Relationship Id="rId24" Type="http://schemas.openxmlformats.org/officeDocument/2006/relationships/font" Target="fonts/HelveticaNeue-italic.fntdata"/><Relationship Id="rId23" Type="http://schemas.openxmlformats.org/officeDocument/2006/relationships/font" Target="fonts/HelveticaNeue-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HelveticaNeue-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font" Target="fonts/HankenGrotesk-regular.fntdata"/><Relationship Id="rId10" Type="http://schemas.openxmlformats.org/officeDocument/2006/relationships/slide" Target="slides/slide5.xml"/><Relationship Id="rId13" Type="http://schemas.openxmlformats.org/officeDocument/2006/relationships/font" Target="fonts/HankenGrotesk-italic.fntdata"/><Relationship Id="rId12" Type="http://schemas.openxmlformats.org/officeDocument/2006/relationships/font" Target="fonts/HankenGrotesk-bold.fntdata"/><Relationship Id="rId15" Type="http://schemas.openxmlformats.org/officeDocument/2006/relationships/font" Target="fonts/Inter-regular.fntdata"/><Relationship Id="rId14" Type="http://schemas.openxmlformats.org/officeDocument/2006/relationships/font" Target="fonts/HankenGrotesk-boldItalic.fntdata"/><Relationship Id="rId17" Type="http://schemas.openxmlformats.org/officeDocument/2006/relationships/font" Target="fonts/Inter-italic.fntdata"/><Relationship Id="rId16" Type="http://schemas.openxmlformats.org/officeDocument/2006/relationships/font" Target="fonts/Inter-bold.fntdata"/><Relationship Id="rId19" Type="http://schemas.openxmlformats.org/officeDocument/2006/relationships/font" Target="fonts/SyneExtraBold-bold.fntdata"/><Relationship Id="rId18" Type="http://schemas.openxmlformats.org/officeDocument/2006/relationships/font" Target="fonts/Inter-boldItalic.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SLIDES_API140823423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SLIDES_API140823423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SLIDES_API140823423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SLIDES_API140823423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SLIDES_API1408234231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SLIDES_API1408234231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SLIDES_API1408234231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SLIDES_API1408234231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SLIDES_API1408234231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SLIDES_API1408234231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mt="71000"/>
          </a:blip>
          <a:stretch>
            <a:fillRect/>
          </a:stretch>
        </p:blipFill>
        <p:spPr>
          <a:xfrm>
            <a:off x="0" y="0"/>
            <a:ext cx="9144003" cy="5143501"/>
          </a:xfrm>
          <a:prstGeom prst="rect">
            <a:avLst/>
          </a:prstGeom>
          <a:noFill/>
          <a:ln>
            <a:noFill/>
          </a:ln>
        </p:spPr>
      </p:pic>
      <p:sp>
        <p:nvSpPr>
          <p:cNvPr id="11" name="Google Shape;11;p2"/>
          <p:cNvSpPr txBox="1"/>
          <p:nvPr>
            <p:ph type="ctrTitle"/>
          </p:nvPr>
        </p:nvSpPr>
        <p:spPr>
          <a:xfrm>
            <a:off x="1029150" y="1563750"/>
            <a:ext cx="5715000" cy="2016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2"/>
              </a:buClr>
              <a:buSzPts val="4000"/>
              <a:buNone/>
              <a:defRPr sz="4000">
                <a:solidFill>
                  <a:schemeClr val="lt2"/>
                </a:solidFill>
              </a:defRPr>
            </a:lvl1pPr>
            <a:lvl2pPr lvl="1" algn="ctr">
              <a:spcBef>
                <a:spcPts val="0"/>
              </a:spcBef>
              <a:spcAft>
                <a:spcPts val="0"/>
              </a:spcAft>
              <a:buClr>
                <a:schemeClr val="lt2"/>
              </a:buClr>
              <a:buSzPts val="4000"/>
              <a:buNone/>
              <a:defRPr sz="4000">
                <a:solidFill>
                  <a:schemeClr val="lt2"/>
                </a:solidFill>
              </a:defRPr>
            </a:lvl2pPr>
            <a:lvl3pPr lvl="2" algn="ctr">
              <a:spcBef>
                <a:spcPts val="0"/>
              </a:spcBef>
              <a:spcAft>
                <a:spcPts val="0"/>
              </a:spcAft>
              <a:buClr>
                <a:schemeClr val="lt2"/>
              </a:buClr>
              <a:buSzPts val="4000"/>
              <a:buNone/>
              <a:defRPr sz="4000">
                <a:solidFill>
                  <a:schemeClr val="lt2"/>
                </a:solidFill>
              </a:defRPr>
            </a:lvl3pPr>
            <a:lvl4pPr lvl="3" algn="ctr">
              <a:spcBef>
                <a:spcPts val="0"/>
              </a:spcBef>
              <a:spcAft>
                <a:spcPts val="0"/>
              </a:spcAft>
              <a:buClr>
                <a:schemeClr val="lt2"/>
              </a:buClr>
              <a:buSzPts val="4000"/>
              <a:buNone/>
              <a:defRPr sz="4000">
                <a:solidFill>
                  <a:schemeClr val="lt2"/>
                </a:solidFill>
              </a:defRPr>
            </a:lvl4pPr>
            <a:lvl5pPr lvl="4" algn="ctr">
              <a:spcBef>
                <a:spcPts val="0"/>
              </a:spcBef>
              <a:spcAft>
                <a:spcPts val="0"/>
              </a:spcAft>
              <a:buClr>
                <a:schemeClr val="lt2"/>
              </a:buClr>
              <a:buSzPts val="4000"/>
              <a:buNone/>
              <a:defRPr sz="4000">
                <a:solidFill>
                  <a:schemeClr val="lt2"/>
                </a:solidFill>
              </a:defRPr>
            </a:lvl5pPr>
            <a:lvl6pPr lvl="5" algn="ctr">
              <a:spcBef>
                <a:spcPts val="0"/>
              </a:spcBef>
              <a:spcAft>
                <a:spcPts val="0"/>
              </a:spcAft>
              <a:buClr>
                <a:schemeClr val="lt2"/>
              </a:buClr>
              <a:buSzPts val="4000"/>
              <a:buNone/>
              <a:defRPr sz="4000">
                <a:solidFill>
                  <a:schemeClr val="lt2"/>
                </a:solidFill>
              </a:defRPr>
            </a:lvl6pPr>
            <a:lvl7pPr lvl="6" algn="ctr">
              <a:spcBef>
                <a:spcPts val="0"/>
              </a:spcBef>
              <a:spcAft>
                <a:spcPts val="0"/>
              </a:spcAft>
              <a:buClr>
                <a:schemeClr val="lt2"/>
              </a:buClr>
              <a:buSzPts val="4000"/>
              <a:buNone/>
              <a:defRPr sz="4000">
                <a:solidFill>
                  <a:schemeClr val="lt2"/>
                </a:solidFill>
              </a:defRPr>
            </a:lvl7pPr>
            <a:lvl8pPr lvl="7" algn="ctr">
              <a:spcBef>
                <a:spcPts val="0"/>
              </a:spcBef>
              <a:spcAft>
                <a:spcPts val="0"/>
              </a:spcAft>
              <a:buClr>
                <a:schemeClr val="lt2"/>
              </a:buClr>
              <a:buSzPts val="4000"/>
              <a:buNone/>
              <a:defRPr sz="4000">
                <a:solidFill>
                  <a:schemeClr val="lt2"/>
                </a:solidFill>
              </a:defRPr>
            </a:lvl8pPr>
            <a:lvl9pPr lvl="8" algn="ctr">
              <a:spcBef>
                <a:spcPts val="0"/>
              </a:spcBef>
              <a:spcAft>
                <a:spcPts val="0"/>
              </a:spcAft>
              <a:buClr>
                <a:schemeClr val="lt2"/>
              </a:buClr>
              <a:buSzPts val="4000"/>
              <a:buNone/>
              <a:defRPr sz="4000">
                <a:solidFill>
                  <a:schemeClr val="lt2"/>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E46962"/>
          </p15:clr>
        </p15:guide>
        <p15:guide id="2" pos="432">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5">
  <p:cSld name="BLANK_1_1_1_1">
    <p:spTree>
      <p:nvGrpSpPr>
        <p:cNvPr id="37" name="Shape 37"/>
        <p:cNvGrpSpPr/>
        <p:nvPr/>
      </p:nvGrpSpPr>
      <p:grpSpPr>
        <a:xfrm>
          <a:off x="0" y="0"/>
          <a:ext cx="0" cy="0"/>
          <a:chOff x="0" y="0"/>
          <a:chExt cx="0" cy="0"/>
        </a:xfrm>
      </p:grpSpPr>
      <p:sp>
        <p:nvSpPr>
          <p:cNvPr id="38" name="Google Shape;38;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39" name="Google Shape;39;p11"/>
          <p:cNvPicPr preferRelativeResize="0"/>
          <p:nvPr/>
        </p:nvPicPr>
        <p:blipFill>
          <a:blip r:embed="rId2">
            <a:alphaModFix/>
          </a:blip>
          <a:stretch>
            <a:fillRect/>
          </a:stretch>
        </p:blipFill>
        <p:spPr>
          <a:xfrm>
            <a:off x="0" y="0"/>
            <a:ext cx="9144003" cy="514349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6">
  <p:cSld name="BLANK_1_1_1_1_1">
    <p:spTree>
      <p:nvGrpSpPr>
        <p:cNvPr id="40" name="Shape 40"/>
        <p:cNvGrpSpPr/>
        <p:nvPr/>
      </p:nvGrpSpPr>
      <p:grpSpPr>
        <a:xfrm>
          <a:off x="0" y="0"/>
          <a:ext cx="0" cy="0"/>
          <a:chOff x="0" y="0"/>
          <a:chExt cx="0" cy="0"/>
        </a:xfrm>
      </p:grpSpPr>
      <p:sp>
        <p:nvSpPr>
          <p:cNvPr id="41" name="Google Shape;4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42" name="Google Shape;42;p12"/>
          <p:cNvPicPr preferRelativeResize="0"/>
          <p:nvPr/>
        </p:nvPicPr>
        <p:blipFill>
          <a:blip r:embed="rId2">
            <a:alphaModFix/>
          </a:blip>
          <a:stretch>
            <a:fillRect/>
          </a:stretch>
        </p:blipFill>
        <p:spPr>
          <a:xfrm flipH="1">
            <a:off x="1" y="10"/>
            <a:ext cx="9144003" cy="514349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7">
  <p:cSld name="BLANK_1_1_1_1_1_1">
    <p:spTree>
      <p:nvGrpSpPr>
        <p:cNvPr id="43" name="Shape 43"/>
        <p:cNvGrpSpPr/>
        <p:nvPr/>
      </p:nvGrpSpPr>
      <p:grpSpPr>
        <a:xfrm>
          <a:off x="0" y="0"/>
          <a:ext cx="0" cy="0"/>
          <a:chOff x="0" y="0"/>
          <a:chExt cx="0" cy="0"/>
        </a:xfrm>
      </p:grpSpPr>
      <p:sp>
        <p:nvSpPr>
          <p:cNvPr id="44" name="Google Shape;44;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45" name="Google Shape;45;p13"/>
          <p:cNvPicPr preferRelativeResize="0"/>
          <p:nvPr/>
        </p:nvPicPr>
        <p:blipFill>
          <a:blip r:embed="rId2">
            <a:alphaModFix/>
          </a:blip>
          <a:stretch>
            <a:fillRect/>
          </a:stretch>
        </p:blipFill>
        <p:spPr>
          <a:xfrm>
            <a:off x="0" y="0"/>
            <a:ext cx="9144018" cy="514350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8">
  <p:cSld name="BLANK_1_1_1_1_1_1_1">
    <p:spTree>
      <p:nvGrpSpPr>
        <p:cNvPr id="46" name="Shape 46"/>
        <p:cNvGrpSpPr/>
        <p:nvPr/>
      </p:nvGrpSpPr>
      <p:grpSpPr>
        <a:xfrm>
          <a:off x="0" y="0"/>
          <a:ext cx="0" cy="0"/>
          <a:chOff x="0" y="0"/>
          <a:chExt cx="0" cy="0"/>
        </a:xfrm>
      </p:grpSpPr>
      <p:sp>
        <p:nvSpPr>
          <p:cNvPr id="47" name="Google Shape;4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48" name="Google Shape;48;p14"/>
          <p:cNvPicPr preferRelativeResize="0"/>
          <p:nvPr/>
        </p:nvPicPr>
        <p:blipFill>
          <a:blip r:embed="rId2">
            <a:alphaModFix/>
          </a:blip>
          <a:stretch>
            <a:fillRect/>
          </a:stretch>
        </p:blipFill>
        <p:spPr>
          <a:xfrm>
            <a:off x="0" y="0"/>
            <a:ext cx="9144003" cy="514349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accent3"/>
        </a:solidFill>
      </p:bgPr>
    </p:bg>
    <p:spTree>
      <p:nvGrpSpPr>
        <p:cNvPr id="49" name="Shape 49"/>
        <p:cNvGrpSpPr/>
        <p:nvPr/>
      </p:nvGrpSpPr>
      <p:grpSpPr>
        <a:xfrm>
          <a:off x="0" y="0"/>
          <a:ext cx="0" cy="0"/>
          <a:chOff x="0" y="0"/>
          <a:chExt cx="0" cy="0"/>
        </a:xfrm>
      </p:grpSpPr>
      <p:grpSp>
        <p:nvGrpSpPr>
          <p:cNvPr id="50" name="Google Shape;50;p15"/>
          <p:cNvGrpSpPr/>
          <p:nvPr/>
        </p:nvGrpSpPr>
        <p:grpSpPr>
          <a:xfrm>
            <a:off x="7343003" y="3409675"/>
            <a:ext cx="1691422" cy="1732548"/>
            <a:chOff x="7343003" y="3409675"/>
            <a:chExt cx="1691422" cy="1732548"/>
          </a:xfrm>
        </p:grpSpPr>
        <p:grpSp>
          <p:nvGrpSpPr>
            <p:cNvPr id="51" name="Google Shape;51;p15"/>
            <p:cNvGrpSpPr/>
            <p:nvPr/>
          </p:nvGrpSpPr>
          <p:grpSpPr>
            <a:xfrm>
              <a:off x="7343003" y="4453711"/>
              <a:ext cx="316800" cy="688513"/>
              <a:chOff x="7343003" y="4453711"/>
              <a:chExt cx="316800" cy="688513"/>
            </a:xfrm>
          </p:grpSpPr>
          <p:sp>
            <p:nvSpPr>
              <p:cNvPr id="52" name="Google Shape;52;p15"/>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5"/>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15"/>
            <p:cNvGrpSpPr/>
            <p:nvPr/>
          </p:nvGrpSpPr>
          <p:grpSpPr>
            <a:xfrm>
              <a:off x="7801210" y="4105700"/>
              <a:ext cx="316800" cy="1036523"/>
              <a:chOff x="7801210" y="4105700"/>
              <a:chExt cx="316800" cy="1036523"/>
            </a:xfrm>
          </p:grpSpPr>
          <p:sp>
            <p:nvSpPr>
              <p:cNvPr id="55" name="Google Shape;55;p15"/>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15"/>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5"/>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15"/>
            <p:cNvGrpSpPr/>
            <p:nvPr/>
          </p:nvGrpSpPr>
          <p:grpSpPr>
            <a:xfrm>
              <a:off x="8259418" y="3757688"/>
              <a:ext cx="316800" cy="1384535"/>
              <a:chOff x="8259418" y="3757688"/>
              <a:chExt cx="316800" cy="1384535"/>
            </a:xfrm>
          </p:grpSpPr>
          <p:sp>
            <p:nvSpPr>
              <p:cNvPr id="59" name="Google Shape;59;p15"/>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5"/>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5"/>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5"/>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 name="Google Shape;63;p15"/>
            <p:cNvGrpSpPr/>
            <p:nvPr/>
          </p:nvGrpSpPr>
          <p:grpSpPr>
            <a:xfrm>
              <a:off x="8717625" y="3409675"/>
              <a:ext cx="316800" cy="1732548"/>
              <a:chOff x="8717625" y="3409675"/>
              <a:chExt cx="316800" cy="1732548"/>
            </a:xfrm>
          </p:grpSpPr>
          <p:sp>
            <p:nvSpPr>
              <p:cNvPr id="64" name="Google Shape;64;p15"/>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9" name="Google Shape;69;p15"/>
          <p:cNvGrpSpPr/>
          <p:nvPr/>
        </p:nvGrpSpPr>
        <p:grpSpPr>
          <a:xfrm>
            <a:off x="5043503" y="0"/>
            <a:ext cx="3814072" cy="3839102"/>
            <a:chOff x="5043503" y="0"/>
            <a:chExt cx="3814072" cy="3839102"/>
          </a:xfrm>
        </p:grpSpPr>
        <p:sp>
          <p:nvSpPr>
            <p:cNvPr id="70" name="Google Shape;70;p15"/>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5"/>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15"/>
            <p:cNvGrpSpPr/>
            <p:nvPr/>
          </p:nvGrpSpPr>
          <p:grpSpPr>
            <a:xfrm>
              <a:off x="7647812" y="2704283"/>
              <a:ext cx="635219" cy="635219"/>
              <a:chOff x="6725724" y="2701260"/>
              <a:chExt cx="1208101" cy="1208100"/>
            </a:xfrm>
          </p:grpSpPr>
          <p:sp>
            <p:nvSpPr>
              <p:cNvPr id="73" name="Google Shape;73;p15"/>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5"/>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5"/>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5"/>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 name="Google Shape;77;p15"/>
            <p:cNvGrpSpPr/>
            <p:nvPr/>
          </p:nvGrpSpPr>
          <p:grpSpPr>
            <a:xfrm>
              <a:off x="7952720" y="179238"/>
              <a:ext cx="873165" cy="873003"/>
              <a:chOff x="7754428" y="208725"/>
              <a:chExt cx="541800" cy="541800"/>
            </a:xfrm>
          </p:grpSpPr>
          <p:sp>
            <p:nvSpPr>
              <p:cNvPr id="78" name="Google Shape;78;p15"/>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 name="Google Shape;80;p15"/>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5"/>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5"/>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5"/>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5"/>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 name="Google Shape;86;p15"/>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87" name="Google Shape;87;p15"/>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88" name="Google Shape;88;p15"/>
          <p:cNvSpPr txBox="1"/>
          <p:nvPr>
            <p:ph idx="12" type="sldNum"/>
          </p:nvPr>
        </p:nvSpPr>
        <p:spPr>
          <a:xfrm>
            <a:off x="8451046" y="4736976"/>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13" name="Shape 13"/>
        <p:cNvGrpSpPr/>
        <p:nvPr/>
      </p:nvGrpSpPr>
      <p:grpSpPr>
        <a:xfrm>
          <a:off x="0" y="0"/>
          <a:ext cx="0" cy="0"/>
          <a:chOff x="0" y="0"/>
          <a:chExt cx="0" cy="0"/>
        </a:xfrm>
      </p:grpSpPr>
      <p:sp>
        <p:nvSpPr>
          <p:cNvPr id="14" name="Google Shape;14;p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3200"/>
              <a:buFont typeface="Hanken Grotesk"/>
              <a:buNone/>
              <a:defRPr b="1">
                <a:latin typeface="Hanken Grotesk"/>
                <a:ea typeface="Hanken Grotesk"/>
                <a:cs typeface="Hanken Grotesk"/>
                <a:sym typeface="Hanken Grotesk"/>
              </a:defRPr>
            </a:lvl1pPr>
            <a:lvl2pPr lvl="1">
              <a:spcBef>
                <a:spcPts val="0"/>
              </a:spcBef>
              <a:spcAft>
                <a:spcPts val="0"/>
              </a:spcAft>
              <a:buSzPts val="3200"/>
              <a:buFont typeface="Hanken Grotesk"/>
              <a:buNone/>
              <a:defRPr b="1">
                <a:latin typeface="Hanken Grotesk"/>
                <a:ea typeface="Hanken Grotesk"/>
                <a:cs typeface="Hanken Grotesk"/>
                <a:sym typeface="Hanken Grotesk"/>
              </a:defRPr>
            </a:lvl2pPr>
            <a:lvl3pPr lvl="2">
              <a:spcBef>
                <a:spcPts val="0"/>
              </a:spcBef>
              <a:spcAft>
                <a:spcPts val="0"/>
              </a:spcAft>
              <a:buSzPts val="3200"/>
              <a:buFont typeface="Hanken Grotesk"/>
              <a:buNone/>
              <a:defRPr b="1">
                <a:latin typeface="Hanken Grotesk"/>
                <a:ea typeface="Hanken Grotesk"/>
                <a:cs typeface="Hanken Grotesk"/>
                <a:sym typeface="Hanken Grotesk"/>
              </a:defRPr>
            </a:lvl3pPr>
            <a:lvl4pPr lvl="3">
              <a:spcBef>
                <a:spcPts val="0"/>
              </a:spcBef>
              <a:spcAft>
                <a:spcPts val="0"/>
              </a:spcAft>
              <a:buSzPts val="3200"/>
              <a:buFont typeface="Hanken Grotesk"/>
              <a:buNone/>
              <a:defRPr b="1">
                <a:latin typeface="Hanken Grotesk"/>
                <a:ea typeface="Hanken Grotesk"/>
                <a:cs typeface="Hanken Grotesk"/>
                <a:sym typeface="Hanken Grotesk"/>
              </a:defRPr>
            </a:lvl4pPr>
            <a:lvl5pPr lvl="4">
              <a:spcBef>
                <a:spcPts val="0"/>
              </a:spcBef>
              <a:spcAft>
                <a:spcPts val="0"/>
              </a:spcAft>
              <a:buSzPts val="3200"/>
              <a:buFont typeface="Hanken Grotesk"/>
              <a:buNone/>
              <a:defRPr b="1">
                <a:latin typeface="Hanken Grotesk"/>
                <a:ea typeface="Hanken Grotesk"/>
                <a:cs typeface="Hanken Grotesk"/>
                <a:sym typeface="Hanken Grotesk"/>
              </a:defRPr>
            </a:lvl5pPr>
            <a:lvl6pPr lvl="5">
              <a:spcBef>
                <a:spcPts val="0"/>
              </a:spcBef>
              <a:spcAft>
                <a:spcPts val="0"/>
              </a:spcAft>
              <a:buSzPts val="3200"/>
              <a:buFont typeface="Hanken Grotesk"/>
              <a:buNone/>
              <a:defRPr b="1">
                <a:latin typeface="Hanken Grotesk"/>
                <a:ea typeface="Hanken Grotesk"/>
                <a:cs typeface="Hanken Grotesk"/>
                <a:sym typeface="Hanken Grotesk"/>
              </a:defRPr>
            </a:lvl6pPr>
            <a:lvl7pPr lvl="6">
              <a:spcBef>
                <a:spcPts val="0"/>
              </a:spcBef>
              <a:spcAft>
                <a:spcPts val="0"/>
              </a:spcAft>
              <a:buSzPts val="3200"/>
              <a:buFont typeface="Hanken Grotesk"/>
              <a:buNone/>
              <a:defRPr b="1">
                <a:latin typeface="Hanken Grotesk"/>
                <a:ea typeface="Hanken Grotesk"/>
                <a:cs typeface="Hanken Grotesk"/>
                <a:sym typeface="Hanken Grotesk"/>
              </a:defRPr>
            </a:lvl7pPr>
            <a:lvl8pPr lvl="7">
              <a:spcBef>
                <a:spcPts val="0"/>
              </a:spcBef>
              <a:spcAft>
                <a:spcPts val="0"/>
              </a:spcAft>
              <a:buSzPts val="3200"/>
              <a:buFont typeface="Hanken Grotesk"/>
              <a:buNone/>
              <a:defRPr b="1">
                <a:latin typeface="Hanken Grotesk"/>
                <a:ea typeface="Hanken Grotesk"/>
                <a:cs typeface="Hanken Grotesk"/>
                <a:sym typeface="Hanken Grotesk"/>
              </a:defRPr>
            </a:lvl8pPr>
            <a:lvl9pPr lvl="8">
              <a:spcBef>
                <a:spcPts val="0"/>
              </a:spcBef>
              <a:spcAft>
                <a:spcPts val="0"/>
              </a:spcAft>
              <a:buSzPts val="3200"/>
              <a:buFont typeface="Hanken Grotesk"/>
              <a:buNone/>
              <a:defRPr b="1">
                <a:latin typeface="Hanken Grotesk"/>
                <a:ea typeface="Hanken Grotesk"/>
                <a:cs typeface="Hanken Grotesk"/>
                <a:sym typeface="Hanken Grotesk"/>
              </a:defRPr>
            </a:lvl9pPr>
          </a:lstStyle>
          <a:p/>
        </p:txBody>
      </p:sp>
      <p:sp>
        <p:nvSpPr>
          <p:cNvPr id="15" name="Google Shape;15;p3"/>
          <p:cNvSpPr txBox="1"/>
          <p:nvPr>
            <p:ph idx="1" type="body"/>
          </p:nvPr>
        </p:nvSpPr>
        <p:spPr>
          <a:xfrm>
            <a:off x="457200" y="1140000"/>
            <a:ext cx="8229600" cy="34290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dk1"/>
              </a:buClr>
              <a:buSzPts val="12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 name="Shape 16"/>
        <p:cNvGrpSpPr/>
        <p:nvPr/>
      </p:nvGrpSpPr>
      <p:grpSpPr>
        <a:xfrm>
          <a:off x="0" y="0"/>
          <a:ext cx="0" cy="0"/>
          <a:chOff x="0" y="0"/>
          <a:chExt cx="0" cy="0"/>
        </a:xfrm>
      </p:grpSpPr>
      <p:sp>
        <p:nvSpPr>
          <p:cNvPr id="17" name="Google Shape;17;p4"/>
          <p:cNvSpPr txBox="1"/>
          <p:nvPr>
            <p:ph type="title"/>
          </p:nvPr>
        </p:nvSpPr>
        <p:spPr>
          <a:xfrm>
            <a:off x="457200" y="342900"/>
            <a:ext cx="77829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18" name="Google Shape;18;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4">
    <p:spTree>
      <p:nvGrpSpPr>
        <p:cNvPr id="19" name="Shape 19"/>
        <p:cNvGrpSpPr/>
        <p:nvPr/>
      </p:nvGrpSpPr>
      <p:grpSpPr>
        <a:xfrm>
          <a:off x="0" y="0"/>
          <a:ext cx="0" cy="0"/>
          <a:chOff x="0" y="0"/>
          <a:chExt cx="0" cy="0"/>
        </a:xfrm>
      </p:grpSpPr>
      <p:sp>
        <p:nvSpPr>
          <p:cNvPr id="20" name="Google Shape;20;p5"/>
          <p:cNvSpPr txBox="1"/>
          <p:nvPr>
            <p:ph idx="1" type="subTitle"/>
          </p:nvPr>
        </p:nvSpPr>
        <p:spPr>
          <a:xfrm>
            <a:off x="457200" y="346600"/>
            <a:ext cx="1824900" cy="217200"/>
          </a:xfrm>
          <a:prstGeom prst="rect">
            <a:avLst/>
          </a:prstGeom>
        </p:spPr>
        <p:txBody>
          <a:bodyPr anchorCtr="0" anchor="ctr" bIns="0" lIns="0" spcFirstLastPara="1" rIns="0" wrap="square" tIns="0">
            <a:normAutofit/>
          </a:bodyPr>
          <a:lstStyle>
            <a:lvl1pPr lvl="0">
              <a:spcBef>
                <a:spcPts val="0"/>
              </a:spcBef>
              <a:spcAft>
                <a:spcPts val="0"/>
              </a:spcAft>
              <a:buClr>
                <a:schemeClr val="dk1"/>
              </a:buClr>
              <a:buSzPts val="1200"/>
              <a:buNone/>
              <a:defRPr sz="800"/>
            </a:lvl1pPr>
            <a:lvl2pPr lvl="1">
              <a:spcBef>
                <a:spcPts val="0"/>
              </a:spcBef>
              <a:spcAft>
                <a:spcPts val="0"/>
              </a:spcAft>
              <a:buClr>
                <a:schemeClr val="dk1"/>
              </a:buClr>
              <a:buSzPts val="1200"/>
              <a:buNone/>
              <a:defRPr/>
            </a:lvl2pPr>
            <a:lvl3pPr lvl="2">
              <a:spcBef>
                <a:spcPts val="0"/>
              </a:spcBef>
              <a:spcAft>
                <a:spcPts val="0"/>
              </a:spcAft>
              <a:buClr>
                <a:schemeClr val="dk1"/>
              </a:buClr>
              <a:buSzPts val="1200"/>
              <a:buNone/>
              <a:defRPr/>
            </a:lvl3pPr>
            <a:lvl4pPr lvl="3">
              <a:spcBef>
                <a:spcPts val="0"/>
              </a:spcBef>
              <a:spcAft>
                <a:spcPts val="0"/>
              </a:spcAft>
              <a:buClr>
                <a:schemeClr val="dk1"/>
              </a:buClr>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21" name="Google Shape;21;p5"/>
          <p:cNvSpPr txBox="1"/>
          <p:nvPr>
            <p:ph type="title"/>
          </p:nvPr>
        </p:nvSpPr>
        <p:spPr>
          <a:xfrm>
            <a:off x="457200" y="342900"/>
            <a:ext cx="7782900" cy="5727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1"/>
              </a:buClr>
              <a:buSzPts val="3200"/>
              <a:buNone/>
              <a:defRPr>
                <a:solidFill>
                  <a:schemeClr val="dk1"/>
                </a:solidFill>
              </a:defRPr>
            </a:lvl1pPr>
            <a:lvl2pPr lvl="1">
              <a:spcBef>
                <a:spcPts val="0"/>
              </a:spcBef>
              <a:spcAft>
                <a:spcPts val="0"/>
              </a:spcAft>
              <a:buClr>
                <a:schemeClr val="dk1"/>
              </a:buClr>
              <a:buSzPts val="3200"/>
              <a:buNone/>
              <a:defRPr>
                <a:solidFill>
                  <a:schemeClr val="dk1"/>
                </a:solidFill>
              </a:defRPr>
            </a:lvl2pPr>
            <a:lvl3pPr lvl="2">
              <a:spcBef>
                <a:spcPts val="0"/>
              </a:spcBef>
              <a:spcAft>
                <a:spcPts val="0"/>
              </a:spcAft>
              <a:buClr>
                <a:schemeClr val="dk1"/>
              </a:buClr>
              <a:buSzPts val="3200"/>
              <a:buNone/>
              <a:defRPr>
                <a:solidFill>
                  <a:schemeClr val="dk1"/>
                </a:solidFill>
              </a:defRPr>
            </a:lvl3pPr>
            <a:lvl4pPr lvl="3">
              <a:spcBef>
                <a:spcPts val="0"/>
              </a:spcBef>
              <a:spcAft>
                <a:spcPts val="0"/>
              </a:spcAft>
              <a:buClr>
                <a:schemeClr val="dk1"/>
              </a:buClr>
              <a:buSzPts val="3200"/>
              <a:buNone/>
              <a:defRPr>
                <a:solidFill>
                  <a:schemeClr val="dk1"/>
                </a:solidFill>
              </a:defRPr>
            </a:lvl4pPr>
            <a:lvl5pPr lvl="4">
              <a:spcBef>
                <a:spcPts val="0"/>
              </a:spcBef>
              <a:spcAft>
                <a:spcPts val="0"/>
              </a:spcAft>
              <a:buClr>
                <a:schemeClr val="dk1"/>
              </a:buClr>
              <a:buSzPts val="3200"/>
              <a:buNone/>
              <a:defRPr>
                <a:solidFill>
                  <a:schemeClr val="dk1"/>
                </a:solidFill>
              </a:defRPr>
            </a:lvl5pPr>
            <a:lvl6pPr lvl="5">
              <a:spcBef>
                <a:spcPts val="0"/>
              </a:spcBef>
              <a:spcAft>
                <a:spcPts val="0"/>
              </a:spcAft>
              <a:buClr>
                <a:schemeClr val="dk1"/>
              </a:buClr>
              <a:buSzPts val="3200"/>
              <a:buNone/>
              <a:defRPr>
                <a:solidFill>
                  <a:schemeClr val="dk1"/>
                </a:solidFill>
              </a:defRPr>
            </a:lvl6pPr>
            <a:lvl7pPr lvl="6">
              <a:spcBef>
                <a:spcPts val="0"/>
              </a:spcBef>
              <a:spcAft>
                <a:spcPts val="0"/>
              </a:spcAft>
              <a:buClr>
                <a:schemeClr val="dk1"/>
              </a:buClr>
              <a:buSzPts val="3200"/>
              <a:buNone/>
              <a:defRPr>
                <a:solidFill>
                  <a:schemeClr val="dk1"/>
                </a:solidFill>
              </a:defRPr>
            </a:lvl7pPr>
            <a:lvl8pPr lvl="7">
              <a:spcBef>
                <a:spcPts val="0"/>
              </a:spcBef>
              <a:spcAft>
                <a:spcPts val="0"/>
              </a:spcAft>
              <a:buClr>
                <a:schemeClr val="dk1"/>
              </a:buClr>
              <a:buSzPts val="3200"/>
              <a:buNone/>
              <a:defRPr>
                <a:solidFill>
                  <a:schemeClr val="dk1"/>
                </a:solidFill>
              </a:defRPr>
            </a:lvl8pPr>
            <a:lvl9pPr lvl="8">
              <a:spcBef>
                <a:spcPts val="0"/>
              </a:spcBef>
              <a:spcAft>
                <a:spcPts val="0"/>
              </a:spcAft>
              <a:buClr>
                <a:schemeClr val="dk1"/>
              </a:buClr>
              <a:buSzPts val="3200"/>
              <a:buNone/>
              <a:defRPr>
                <a:solidFill>
                  <a:schemeClr val="dk1"/>
                </a:solidFill>
              </a:defRPr>
            </a:lvl9pPr>
          </a:lstStyle>
          <a:p/>
        </p:txBody>
      </p:sp>
      <p:sp>
        <p:nvSpPr>
          <p:cNvPr id="22" name="Google Shape;22;p5"/>
          <p:cNvSpPr txBox="1"/>
          <p:nvPr>
            <p:ph idx="2" type="body"/>
          </p:nvPr>
        </p:nvSpPr>
        <p:spPr>
          <a:xfrm>
            <a:off x="457200" y="915600"/>
            <a:ext cx="5709600" cy="3653400"/>
          </a:xfrm>
          <a:prstGeom prst="rect">
            <a:avLst/>
          </a:prstGeom>
        </p:spPr>
        <p:txBody>
          <a:bodyPr anchorCtr="0" anchor="t" bIns="91425" lIns="91425" spcFirstLastPara="1" rIns="91425" wrap="square" tIns="91425">
            <a:normAutofit/>
          </a:bodyPr>
          <a:lstStyle>
            <a:lvl1pPr indent="-368300" lvl="0" marL="457200">
              <a:spcBef>
                <a:spcPts val="0"/>
              </a:spcBef>
              <a:spcAft>
                <a:spcPts val="0"/>
              </a:spcAft>
              <a:buSzPts val="2200"/>
              <a:buFont typeface="Helvetica Neue"/>
              <a:buChar char="●"/>
              <a:defRPr sz="2200"/>
            </a:lvl1pPr>
            <a:lvl2pPr indent="-368300" lvl="1" marL="914400">
              <a:spcBef>
                <a:spcPts val="2000"/>
              </a:spcBef>
              <a:spcAft>
                <a:spcPts val="0"/>
              </a:spcAft>
              <a:buSzPts val="2200"/>
              <a:buChar char="○"/>
              <a:defRPr sz="2200"/>
            </a:lvl2pPr>
            <a:lvl3pPr indent="-368300" lvl="2" marL="1371600">
              <a:spcBef>
                <a:spcPts val="2000"/>
              </a:spcBef>
              <a:spcAft>
                <a:spcPts val="0"/>
              </a:spcAft>
              <a:buSzPts val="2200"/>
              <a:buChar char="■"/>
              <a:defRPr sz="2200"/>
            </a:lvl3pPr>
            <a:lvl4pPr indent="-368300" lvl="3" marL="1828800">
              <a:spcBef>
                <a:spcPts val="2000"/>
              </a:spcBef>
              <a:spcAft>
                <a:spcPts val="0"/>
              </a:spcAft>
              <a:buSzPts val="2200"/>
              <a:buChar char="●"/>
              <a:defRPr sz="2200"/>
            </a:lvl4pPr>
            <a:lvl5pPr indent="-368300" lvl="4" marL="2286000">
              <a:spcBef>
                <a:spcPts val="2000"/>
              </a:spcBef>
              <a:spcAft>
                <a:spcPts val="0"/>
              </a:spcAft>
              <a:buSzPts val="2200"/>
              <a:buChar char="○"/>
              <a:defRPr sz="2200"/>
            </a:lvl5pPr>
            <a:lvl6pPr indent="-368300" lvl="5" marL="2743200">
              <a:spcBef>
                <a:spcPts val="2000"/>
              </a:spcBef>
              <a:spcAft>
                <a:spcPts val="0"/>
              </a:spcAft>
              <a:buSzPts val="2200"/>
              <a:buChar char="■"/>
              <a:defRPr sz="2200"/>
            </a:lvl6pPr>
            <a:lvl7pPr indent="-368300" lvl="6" marL="3200400">
              <a:spcBef>
                <a:spcPts val="2000"/>
              </a:spcBef>
              <a:spcAft>
                <a:spcPts val="0"/>
              </a:spcAft>
              <a:buSzPts val="2200"/>
              <a:buChar char="●"/>
              <a:defRPr sz="2200"/>
            </a:lvl7pPr>
            <a:lvl8pPr indent="-368300" lvl="7" marL="3657600">
              <a:spcBef>
                <a:spcPts val="2000"/>
              </a:spcBef>
              <a:spcAft>
                <a:spcPts val="0"/>
              </a:spcAft>
              <a:buSzPts val="2200"/>
              <a:buChar char="○"/>
              <a:defRPr sz="2200"/>
            </a:lvl8pPr>
            <a:lvl9pPr indent="-368300" lvl="8" marL="4114800">
              <a:spcBef>
                <a:spcPts val="2000"/>
              </a:spcBef>
              <a:spcAft>
                <a:spcPts val="2000"/>
              </a:spcAft>
              <a:buSzPts val="2200"/>
              <a:buChar char="■"/>
              <a:defRPr sz="2200"/>
            </a:lvl9pPr>
          </a:lstStyle>
          <a:p/>
        </p:txBody>
      </p:sp>
      <p:sp>
        <p:nvSpPr>
          <p:cNvPr id="23" name="Google Shape;23;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b="1" sz="800">
                <a:latin typeface="Helvetica Neue"/>
                <a:ea typeface="Helvetica Neue"/>
                <a:cs typeface="Helvetica Neue"/>
                <a:sym typeface="Helvetica Neue"/>
              </a:defRPr>
            </a:lvl1pPr>
            <a:lvl2pPr lvl="1">
              <a:buNone/>
              <a:defRPr b="1" sz="800">
                <a:latin typeface="Helvetica Neue"/>
                <a:ea typeface="Helvetica Neue"/>
                <a:cs typeface="Helvetica Neue"/>
                <a:sym typeface="Helvetica Neue"/>
              </a:defRPr>
            </a:lvl2pPr>
            <a:lvl3pPr lvl="2">
              <a:buNone/>
              <a:defRPr b="1" sz="800">
                <a:latin typeface="Helvetica Neue"/>
                <a:ea typeface="Helvetica Neue"/>
                <a:cs typeface="Helvetica Neue"/>
                <a:sym typeface="Helvetica Neue"/>
              </a:defRPr>
            </a:lvl3pPr>
            <a:lvl4pPr lvl="3">
              <a:buNone/>
              <a:defRPr b="1" sz="800">
                <a:latin typeface="Helvetica Neue"/>
                <a:ea typeface="Helvetica Neue"/>
                <a:cs typeface="Helvetica Neue"/>
                <a:sym typeface="Helvetica Neue"/>
              </a:defRPr>
            </a:lvl4pPr>
            <a:lvl5pPr lvl="4">
              <a:buNone/>
              <a:defRPr b="1" sz="800">
                <a:latin typeface="Helvetica Neue"/>
                <a:ea typeface="Helvetica Neue"/>
                <a:cs typeface="Helvetica Neue"/>
                <a:sym typeface="Helvetica Neue"/>
              </a:defRPr>
            </a:lvl5pPr>
            <a:lvl6pPr lvl="5">
              <a:buNone/>
              <a:defRPr b="1" sz="800">
                <a:latin typeface="Helvetica Neue"/>
                <a:ea typeface="Helvetica Neue"/>
                <a:cs typeface="Helvetica Neue"/>
                <a:sym typeface="Helvetica Neue"/>
              </a:defRPr>
            </a:lvl6pPr>
            <a:lvl7pPr lvl="6">
              <a:buNone/>
              <a:defRPr b="1" sz="800">
                <a:latin typeface="Helvetica Neue"/>
                <a:ea typeface="Helvetica Neue"/>
                <a:cs typeface="Helvetica Neue"/>
                <a:sym typeface="Helvetica Neue"/>
              </a:defRPr>
            </a:lvl7pPr>
            <a:lvl8pPr lvl="7">
              <a:buNone/>
              <a:defRPr b="1" sz="800">
                <a:latin typeface="Helvetica Neue"/>
                <a:ea typeface="Helvetica Neue"/>
                <a:cs typeface="Helvetica Neue"/>
                <a:sym typeface="Helvetica Neue"/>
              </a:defRPr>
            </a:lvl8pPr>
            <a:lvl9pPr lvl="8">
              <a:buNone/>
              <a:defRPr b="1" sz="800">
                <a:latin typeface="Helvetica Neue"/>
                <a:ea typeface="Helvetica Neue"/>
                <a:cs typeface="Helvetica Neue"/>
                <a:sym typeface="Helvetica Neu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4">
    <p:bg>
      <p:bgPr>
        <a:solidFill>
          <a:schemeClr val="accent4"/>
        </a:solidFill>
      </p:bgPr>
    </p:bg>
    <p:spTree>
      <p:nvGrpSpPr>
        <p:cNvPr id="24" name="Shape 24"/>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type="blank">
  <p:cSld name="BLANK">
    <p:spTree>
      <p:nvGrpSpPr>
        <p:cNvPr id="25" name="Shape 25"/>
        <p:cNvGrpSpPr/>
        <p:nvPr/>
      </p:nvGrpSpPr>
      <p:grpSpPr>
        <a:xfrm>
          <a:off x="0" y="0"/>
          <a:ext cx="0" cy="0"/>
          <a:chOff x="0" y="0"/>
          <a:chExt cx="0" cy="0"/>
        </a:xfrm>
      </p:grpSpPr>
      <p:sp>
        <p:nvSpPr>
          <p:cNvPr id="26" name="Google Shape;2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27" name="Google Shape;27;p7"/>
          <p:cNvPicPr preferRelativeResize="0"/>
          <p:nvPr/>
        </p:nvPicPr>
        <p:blipFill>
          <a:blip r:embed="rId2">
            <a:alphaModFix/>
          </a:blip>
          <a:stretch>
            <a:fillRect/>
          </a:stretch>
        </p:blipFill>
        <p:spPr>
          <a:xfrm>
            <a:off x="0" y="0"/>
            <a:ext cx="9144003" cy="514349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BLANK_1">
    <p:spTree>
      <p:nvGrpSpPr>
        <p:cNvPr id="28" name="Shape 28"/>
        <p:cNvGrpSpPr/>
        <p:nvPr/>
      </p:nvGrpSpPr>
      <p:grpSpPr>
        <a:xfrm>
          <a:off x="0" y="0"/>
          <a:ext cx="0" cy="0"/>
          <a:chOff x="0" y="0"/>
          <a:chExt cx="0" cy="0"/>
        </a:xfrm>
      </p:grpSpPr>
      <p:sp>
        <p:nvSpPr>
          <p:cNvPr id="29" name="Google Shape;29;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30" name="Google Shape;30;p8"/>
          <p:cNvPicPr preferRelativeResize="0"/>
          <p:nvPr/>
        </p:nvPicPr>
        <p:blipFill>
          <a:blip r:embed="rId2">
            <a:alphaModFix/>
          </a:blip>
          <a:stretch>
            <a:fillRect/>
          </a:stretch>
        </p:blipFill>
        <p:spPr>
          <a:xfrm>
            <a:off x="0" y="0"/>
            <a:ext cx="9144018" cy="5143499"/>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2">
  <p:cSld name="BLANK_1_1">
    <p:spTree>
      <p:nvGrpSpPr>
        <p:cNvPr id="31" name="Shape 31"/>
        <p:cNvGrpSpPr/>
        <p:nvPr/>
      </p:nvGrpSpPr>
      <p:grpSpPr>
        <a:xfrm>
          <a:off x="0" y="0"/>
          <a:ext cx="0" cy="0"/>
          <a:chOff x="0" y="0"/>
          <a:chExt cx="0" cy="0"/>
        </a:xfrm>
      </p:grpSpPr>
      <p:sp>
        <p:nvSpPr>
          <p:cNvPr id="32" name="Google Shape;3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33" name="Google Shape;33;p9"/>
          <p:cNvPicPr preferRelativeResize="0"/>
          <p:nvPr/>
        </p:nvPicPr>
        <p:blipFill>
          <a:blip r:embed="rId2">
            <a:alphaModFix amt="78000"/>
          </a:blip>
          <a:stretch>
            <a:fillRect/>
          </a:stretch>
        </p:blipFill>
        <p:spPr>
          <a:xfrm>
            <a:off x="0" y="0"/>
            <a:ext cx="9144018" cy="514350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4 1">
  <p:cSld name="BLANK_1_1_1">
    <p:spTree>
      <p:nvGrpSpPr>
        <p:cNvPr id="34" name="Shape 34"/>
        <p:cNvGrpSpPr/>
        <p:nvPr/>
      </p:nvGrpSpPr>
      <p:grpSpPr>
        <a:xfrm>
          <a:off x="0" y="0"/>
          <a:ext cx="0" cy="0"/>
          <a:chOff x="0" y="0"/>
          <a:chExt cx="0" cy="0"/>
        </a:xfrm>
      </p:grpSpPr>
      <p:sp>
        <p:nvSpPr>
          <p:cNvPr id="35" name="Google Shape;3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id="36" name="Google Shape;36;p10"/>
          <p:cNvPicPr preferRelativeResize="0"/>
          <p:nvPr/>
        </p:nvPicPr>
        <p:blipFill>
          <a:blip r:embed="rId2">
            <a:alphaModFix/>
          </a:blip>
          <a:stretch>
            <a:fillRect/>
          </a:stretch>
        </p:blipFill>
        <p:spPr>
          <a:xfrm>
            <a:off x="0" y="0"/>
            <a:ext cx="9143997" cy="514350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1.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rmAutofit/>
          </a:bodyPr>
          <a:lstStyle>
            <a:lvl1pPr lvl="0">
              <a:spcBef>
                <a:spcPts val="0"/>
              </a:spcBef>
              <a:spcAft>
                <a:spcPts val="0"/>
              </a:spcAft>
              <a:buClr>
                <a:schemeClr val="dk1"/>
              </a:buClr>
              <a:buSzPts val="3200"/>
              <a:buFont typeface="Syne"/>
              <a:buNone/>
              <a:defRPr b="1" sz="3200">
                <a:solidFill>
                  <a:schemeClr val="dk1"/>
                </a:solidFill>
                <a:latin typeface="Syne"/>
                <a:ea typeface="Syne"/>
                <a:cs typeface="Syne"/>
                <a:sym typeface="Syne"/>
              </a:defRPr>
            </a:lvl1pPr>
            <a:lvl2pPr lvl="1">
              <a:spcBef>
                <a:spcPts val="0"/>
              </a:spcBef>
              <a:spcAft>
                <a:spcPts val="0"/>
              </a:spcAft>
              <a:buClr>
                <a:schemeClr val="dk1"/>
              </a:buClr>
              <a:buSzPts val="3200"/>
              <a:buFont typeface="Syne"/>
              <a:buNone/>
              <a:defRPr b="1" sz="3200">
                <a:solidFill>
                  <a:schemeClr val="dk1"/>
                </a:solidFill>
                <a:latin typeface="Syne"/>
                <a:ea typeface="Syne"/>
                <a:cs typeface="Syne"/>
                <a:sym typeface="Syne"/>
              </a:defRPr>
            </a:lvl2pPr>
            <a:lvl3pPr lvl="2">
              <a:spcBef>
                <a:spcPts val="0"/>
              </a:spcBef>
              <a:spcAft>
                <a:spcPts val="0"/>
              </a:spcAft>
              <a:buClr>
                <a:schemeClr val="dk1"/>
              </a:buClr>
              <a:buSzPts val="3200"/>
              <a:buFont typeface="Syne"/>
              <a:buNone/>
              <a:defRPr b="1" sz="3200">
                <a:solidFill>
                  <a:schemeClr val="dk1"/>
                </a:solidFill>
                <a:latin typeface="Syne"/>
                <a:ea typeface="Syne"/>
                <a:cs typeface="Syne"/>
                <a:sym typeface="Syne"/>
              </a:defRPr>
            </a:lvl3pPr>
            <a:lvl4pPr lvl="3">
              <a:spcBef>
                <a:spcPts val="0"/>
              </a:spcBef>
              <a:spcAft>
                <a:spcPts val="0"/>
              </a:spcAft>
              <a:buClr>
                <a:schemeClr val="dk1"/>
              </a:buClr>
              <a:buSzPts val="3200"/>
              <a:buFont typeface="Syne"/>
              <a:buNone/>
              <a:defRPr b="1" sz="3200">
                <a:solidFill>
                  <a:schemeClr val="dk1"/>
                </a:solidFill>
                <a:latin typeface="Syne"/>
                <a:ea typeface="Syne"/>
                <a:cs typeface="Syne"/>
                <a:sym typeface="Syne"/>
              </a:defRPr>
            </a:lvl4pPr>
            <a:lvl5pPr lvl="4">
              <a:spcBef>
                <a:spcPts val="0"/>
              </a:spcBef>
              <a:spcAft>
                <a:spcPts val="0"/>
              </a:spcAft>
              <a:buClr>
                <a:schemeClr val="dk1"/>
              </a:buClr>
              <a:buSzPts val="3200"/>
              <a:buFont typeface="Syne"/>
              <a:buNone/>
              <a:defRPr b="1" sz="3200">
                <a:solidFill>
                  <a:schemeClr val="dk1"/>
                </a:solidFill>
                <a:latin typeface="Syne"/>
                <a:ea typeface="Syne"/>
                <a:cs typeface="Syne"/>
                <a:sym typeface="Syne"/>
              </a:defRPr>
            </a:lvl5pPr>
            <a:lvl6pPr lvl="5">
              <a:spcBef>
                <a:spcPts val="0"/>
              </a:spcBef>
              <a:spcAft>
                <a:spcPts val="0"/>
              </a:spcAft>
              <a:buClr>
                <a:schemeClr val="dk1"/>
              </a:buClr>
              <a:buSzPts val="3200"/>
              <a:buFont typeface="Syne"/>
              <a:buNone/>
              <a:defRPr b="1" sz="3200">
                <a:solidFill>
                  <a:schemeClr val="dk1"/>
                </a:solidFill>
                <a:latin typeface="Syne"/>
                <a:ea typeface="Syne"/>
                <a:cs typeface="Syne"/>
                <a:sym typeface="Syne"/>
              </a:defRPr>
            </a:lvl6pPr>
            <a:lvl7pPr lvl="6">
              <a:spcBef>
                <a:spcPts val="0"/>
              </a:spcBef>
              <a:spcAft>
                <a:spcPts val="0"/>
              </a:spcAft>
              <a:buClr>
                <a:schemeClr val="dk1"/>
              </a:buClr>
              <a:buSzPts val="3200"/>
              <a:buFont typeface="Syne"/>
              <a:buNone/>
              <a:defRPr b="1" sz="3200">
                <a:solidFill>
                  <a:schemeClr val="dk1"/>
                </a:solidFill>
                <a:latin typeface="Syne"/>
                <a:ea typeface="Syne"/>
                <a:cs typeface="Syne"/>
                <a:sym typeface="Syne"/>
              </a:defRPr>
            </a:lvl7pPr>
            <a:lvl8pPr lvl="7">
              <a:spcBef>
                <a:spcPts val="0"/>
              </a:spcBef>
              <a:spcAft>
                <a:spcPts val="0"/>
              </a:spcAft>
              <a:buClr>
                <a:schemeClr val="dk1"/>
              </a:buClr>
              <a:buSzPts val="3200"/>
              <a:buFont typeface="Syne"/>
              <a:buNone/>
              <a:defRPr b="1" sz="3200">
                <a:solidFill>
                  <a:schemeClr val="dk1"/>
                </a:solidFill>
                <a:latin typeface="Syne"/>
                <a:ea typeface="Syne"/>
                <a:cs typeface="Syne"/>
                <a:sym typeface="Syne"/>
              </a:defRPr>
            </a:lvl8pPr>
            <a:lvl9pPr lvl="8">
              <a:spcBef>
                <a:spcPts val="0"/>
              </a:spcBef>
              <a:spcAft>
                <a:spcPts val="0"/>
              </a:spcAft>
              <a:buClr>
                <a:schemeClr val="dk1"/>
              </a:buClr>
              <a:buSzPts val="3200"/>
              <a:buFont typeface="Syne"/>
              <a:buNone/>
              <a:defRPr b="1" sz="3200">
                <a:solidFill>
                  <a:schemeClr val="dk1"/>
                </a:solidFill>
                <a:latin typeface="Syne"/>
                <a:ea typeface="Syne"/>
                <a:cs typeface="Syne"/>
                <a:sym typeface="Sy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04800" lvl="0" marL="457200">
              <a:lnSpc>
                <a:spcPct val="115000"/>
              </a:lnSpc>
              <a:spcBef>
                <a:spcPts val="0"/>
              </a:spcBef>
              <a:spcAft>
                <a:spcPts val="0"/>
              </a:spcAft>
              <a:buClr>
                <a:schemeClr val="dk1"/>
              </a:buClr>
              <a:buSzPts val="1200"/>
              <a:buFont typeface="Syne"/>
              <a:buChar char="●"/>
              <a:defRPr sz="1200">
                <a:solidFill>
                  <a:schemeClr val="dk1"/>
                </a:solidFill>
                <a:latin typeface="Syne"/>
                <a:ea typeface="Syne"/>
                <a:cs typeface="Syne"/>
                <a:sym typeface="Syne"/>
              </a:defRPr>
            </a:lvl1pPr>
            <a:lvl2pPr indent="-304800" lvl="1" marL="914400">
              <a:lnSpc>
                <a:spcPct val="115000"/>
              </a:lnSpc>
              <a:spcBef>
                <a:spcPts val="0"/>
              </a:spcBef>
              <a:spcAft>
                <a:spcPts val="0"/>
              </a:spcAft>
              <a:buClr>
                <a:schemeClr val="dk1"/>
              </a:buClr>
              <a:buSzPts val="1200"/>
              <a:buFont typeface="Syne"/>
              <a:buChar char="○"/>
              <a:defRPr sz="1200">
                <a:solidFill>
                  <a:schemeClr val="dk1"/>
                </a:solidFill>
                <a:latin typeface="Syne"/>
                <a:ea typeface="Syne"/>
                <a:cs typeface="Syne"/>
                <a:sym typeface="Syne"/>
              </a:defRPr>
            </a:lvl2pPr>
            <a:lvl3pPr indent="-304800" lvl="2" marL="1371600">
              <a:lnSpc>
                <a:spcPct val="115000"/>
              </a:lnSpc>
              <a:spcBef>
                <a:spcPts val="0"/>
              </a:spcBef>
              <a:spcAft>
                <a:spcPts val="0"/>
              </a:spcAft>
              <a:buClr>
                <a:schemeClr val="dk1"/>
              </a:buClr>
              <a:buSzPts val="1200"/>
              <a:buFont typeface="Syne"/>
              <a:buChar char="■"/>
              <a:defRPr sz="1200">
                <a:solidFill>
                  <a:schemeClr val="dk1"/>
                </a:solidFill>
                <a:latin typeface="Syne"/>
                <a:ea typeface="Syne"/>
                <a:cs typeface="Syne"/>
                <a:sym typeface="Syne"/>
              </a:defRPr>
            </a:lvl3pPr>
            <a:lvl4pPr indent="-304800" lvl="3" marL="1828800">
              <a:lnSpc>
                <a:spcPct val="115000"/>
              </a:lnSpc>
              <a:spcBef>
                <a:spcPts val="0"/>
              </a:spcBef>
              <a:spcAft>
                <a:spcPts val="0"/>
              </a:spcAft>
              <a:buClr>
                <a:schemeClr val="dk1"/>
              </a:buClr>
              <a:buSzPts val="1200"/>
              <a:buFont typeface="Syne"/>
              <a:buChar char="●"/>
              <a:defRPr sz="1200">
                <a:solidFill>
                  <a:schemeClr val="dk1"/>
                </a:solidFill>
                <a:latin typeface="Syne"/>
                <a:ea typeface="Syne"/>
                <a:cs typeface="Syne"/>
                <a:sym typeface="Syne"/>
              </a:defRPr>
            </a:lvl4pPr>
            <a:lvl5pPr indent="-304800" lvl="4" marL="2286000">
              <a:lnSpc>
                <a:spcPct val="115000"/>
              </a:lnSpc>
              <a:spcBef>
                <a:spcPts val="0"/>
              </a:spcBef>
              <a:spcAft>
                <a:spcPts val="0"/>
              </a:spcAft>
              <a:buClr>
                <a:schemeClr val="dk1"/>
              </a:buClr>
              <a:buSzPts val="1200"/>
              <a:buFont typeface="Syne"/>
              <a:buChar char="○"/>
              <a:defRPr sz="1200">
                <a:solidFill>
                  <a:schemeClr val="dk1"/>
                </a:solidFill>
                <a:latin typeface="Syne"/>
                <a:ea typeface="Syne"/>
                <a:cs typeface="Syne"/>
                <a:sym typeface="Syne"/>
              </a:defRPr>
            </a:lvl5pPr>
            <a:lvl6pPr indent="-304800" lvl="5" marL="2743200">
              <a:lnSpc>
                <a:spcPct val="115000"/>
              </a:lnSpc>
              <a:spcBef>
                <a:spcPts val="0"/>
              </a:spcBef>
              <a:spcAft>
                <a:spcPts val="0"/>
              </a:spcAft>
              <a:buClr>
                <a:schemeClr val="dk1"/>
              </a:buClr>
              <a:buSzPts val="1200"/>
              <a:buFont typeface="Syne"/>
              <a:buChar char="■"/>
              <a:defRPr sz="1200">
                <a:solidFill>
                  <a:schemeClr val="dk1"/>
                </a:solidFill>
                <a:latin typeface="Syne"/>
                <a:ea typeface="Syne"/>
                <a:cs typeface="Syne"/>
                <a:sym typeface="Syne"/>
              </a:defRPr>
            </a:lvl6pPr>
            <a:lvl7pPr indent="-304800" lvl="6" marL="3200400">
              <a:lnSpc>
                <a:spcPct val="115000"/>
              </a:lnSpc>
              <a:spcBef>
                <a:spcPts val="0"/>
              </a:spcBef>
              <a:spcAft>
                <a:spcPts val="0"/>
              </a:spcAft>
              <a:buClr>
                <a:schemeClr val="dk1"/>
              </a:buClr>
              <a:buSzPts val="1200"/>
              <a:buFont typeface="Syne"/>
              <a:buChar char="●"/>
              <a:defRPr sz="1200">
                <a:solidFill>
                  <a:schemeClr val="dk1"/>
                </a:solidFill>
                <a:latin typeface="Syne"/>
                <a:ea typeface="Syne"/>
                <a:cs typeface="Syne"/>
                <a:sym typeface="Syne"/>
              </a:defRPr>
            </a:lvl7pPr>
            <a:lvl8pPr indent="-304800" lvl="7" marL="3657600">
              <a:lnSpc>
                <a:spcPct val="115000"/>
              </a:lnSpc>
              <a:spcBef>
                <a:spcPts val="0"/>
              </a:spcBef>
              <a:spcAft>
                <a:spcPts val="0"/>
              </a:spcAft>
              <a:buClr>
                <a:schemeClr val="dk1"/>
              </a:buClr>
              <a:buSzPts val="1200"/>
              <a:buFont typeface="Syne"/>
              <a:buChar char="○"/>
              <a:defRPr sz="1200">
                <a:solidFill>
                  <a:schemeClr val="dk1"/>
                </a:solidFill>
                <a:latin typeface="Syne"/>
                <a:ea typeface="Syne"/>
                <a:cs typeface="Syne"/>
                <a:sym typeface="Syne"/>
              </a:defRPr>
            </a:lvl8pPr>
            <a:lvl9pPr indent="-304800" lvl="8" marL="4114800">
              <a:lnSpc>
                <a:spcPct val="115000"/>
              </a:lnSpc>
              <a:spcBef>
                <a:spcPts val="0"/>
              </a:spcBef>
              <a:spcAft>
                <a:spcPts val="0"/>
              </a:spcAft>
              <a:buClr>
                <a:schemeClr val="dk1"/>
              </a:buClr>
              <a:buSzPts val="1200"/>
              <a:buFont typeface="Syne"/>
              <a:buChar char="■"/>
              <a:defRPr sz="1200">
                <a:solidFill>
                  <a:schemeClr val="dk1"/>
                </a:solidFill>
                <a:latin typeface="Syne"/>
                <a:ea typeface="Syne"/>
                <a:cs typeface="Syne"/>
                <a:sym typeface="Syne"/>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Inter"/>
                <a:ea typeface="Inter"/>
                <a:cs typeface="Inter"/>
                <a:sym typeface="Inter"/>
              </a:defRPr>
            </a:lvl1pPr>
            <a:lvl2pPr lvl="1" algn="r">
              <a:buNone/>
              <a:defRPr sz="1000">
                <a:solidFill>
                  <a:schemeClr val="dk2"/>
                </a:solidFill>
                <a:latin typeface="Inter"/>
                <a:ea typeface="Inter"/>
                <a:cs typeface="Inter"/>
                <a:sym typeface="Inter"/>
              </a:defRPr>
            </a:lvl2pPr>
            <a:lvl3pPr lvl="2" algn="r">
              <a:buNone/>
              <a:defRPr sz="1000">
                <a:solidFill>
                  <a:schemeClr val="dk2"/>
                </a:solidFill>
                <a:latin typeface="Inter"/>
                <a:ea typeface="Inter"/>
                <a:cs typeface="Inter"/>
                <a:sym typeface="Inter"/>
              </a:defRPr>
            </a:lvl3pPr>
            <a:lvl4pPr lvl="3" algn="r">
              <a:buNone/>
              <a:defRPr sz="1000">
                <a:solidFill>
                  <a:schemeClr val="dk2"/>
                </a:solidFill>
                <a:latin typeface="Inter"/>
                <a:ea typeface="Inter"/>
                <a:cs typeface="Inter"/>
                <a:sym typeface="Inter"/>
              </a:defRPr>
            </a:lvl4pPr>
            <a:lvl5pPr lvl="4" algn="r">
              <a:buNone/>
              <a:defRPr sz="1000">
                <a:solidFill>
                  <a:schemeClr val="dk2"/>
                </a:solidFill>
                <a:latin typeface="Inter"/>
                <a:ea typeface="Inter"/>
                <a:cs typeface="Inter"/>
                <a:sym typeface="Inter"/>
              </a:defRPr>
            </a:lvl5pPr>
            <a:lvl6pPr lvl="5" algn="r">
              <a:buNone/>
              <a:defRPr sz="1000">
                <a:solidFill>
                  <a:schemeClr val="dk2"/>
                </a:solidFill>
                <a:latin typeface="Inter"/>
                <a:ea typeface="Inter"/>
                <a:cs typeface="Inter"/>
                <a:sym typeface="Inter"/>
              </a:defRPr>
            </a:lvl6pPr>
            <a:lvl7pPr lvl="6" algn="r">
              <a:buNone/>
              <a:defRPr sz="1000">
                <a:solidFill>
                  <a:schemeClr val="dk2"/>
                </a:solidFill>
                <a:latin typeface="Inter"/>
                <a:ea typeface="Inter"/>
                <a:cs typeface="Inter"/>
                <a:sym typeface="Inter"/>
              </a:defRPr>
            </a:lvl7pPr>
            <a:lvl8pPr lvl="7" algn="r">
              <a:buNone/>
              <a:defRPr sz="1000">
                <a:solidFill>
                  <a:schemeClr val="dk2"/>
                </a:solidFill>
                <a:latin typeface="Inter"/>
                <a:ea typeface="Inter"/>
                <a:cs typeface="Inter"/>
                <a:sym typeface="Inter"/>
              </a:defRPr>
            </a:lvl8pPr>
            <a:lvl9pPr lvl="8" algn="r">
              <a:buNone/>
              <a:defRPr sz="1000">
                <a:solidFill>
                  <a:schemeClr val="dk2"/>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2" name="Shape 92"/>
        <p:cNvGrpSpPr/>
        <p:nvPr/>
      </p:nvGrpSpPr>
      <p:grpSpPr>
        <a:xfrm>
          <a:off x="0" y="0"/>
          <a:ext cx="0" cy="0"/>
          <a:chOff x="0" y="0"/>
          <a:chExt cx="0" cy="0"/>
        </a:xfrm>
      </p:grpSpPr>
      <p:sp>
        <p:nvSpPr>
          <p:cNvPr descr="date" id="93" name="Google Shape;93;p16"/>
          <p:cNvSpPr txBox="1"/>
          <p:nvPr/>
        </p:nvSpPr>
        <p:spPr>
          <a:xfrm rot="-5400000">
            <a:off x="-638275" y="2532800"/>
            <a:ext cx="2743500" cy="381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solidFill>
                  <a:schemeClr val="lt2"/>
                </a:solidFill>
                <a:latin typeface="Syne"/>
                <a:ea typeface="Syne"/>
                <a:cs typeface="Syne"/>
                <a:sym typeface="Syne"/>
              </a:rPr>
              <a:t>September 16, 2024</a:t>
            </a:r>
            <a:endParaRPr sz="1100">
              <a:solidFill>
                <a:schemeClr val="lt2"/>
              </a:solidFill>
              <a:latin typeface="Syne"/>
              <a:ea typeface="Syne"/>
              <a:cs typeface="Syne"/>
              <a:sym typeface="Syne"/>
            </a:endParaRPr>
          </a:p>
        </p:txBody>
      </p:sp>
      <p:sp>
        <p:nvSpPr>
          <p:cNvPr id="94" name="Google Shape;94;p16"/>
          <p:cNvSpPr/>
          <p:nvPr/>
        </p:nvSpPr>
        <p:spPr>
          <a:xfrm>
            <a:off x="564725" y="1612775"/>
            <a:ext cx="337500" cy="337500"/>
          </a:xfrm>
          <a:prstGeom prst="donut">
            <a:avLst>
              <a:gd fmla="val 35360" name="adj"/>
            </a:avLst>
          </a:prstGeom>
          <a:solidFill>
            <a:srgbClr val="EEF2F5">
              <a:alpha val="2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yne"/>
              <a:ea typeface="Syne"/>
              <a:cs typeface="Syne"/>
              <a:sym typeface="Syne"/>
            </a:endParaRPr>
          </a:p>
        </p:txBody>
      </p:sp>
      <p:sp>
        <p:nvSpPr>
          <p:cNvPr descr="presentation_title" id="95" name="Google Shape;95;p16"/>
          <p:cNvSpPr txBox="1"/>
          <p:nvPr>
            <p:ph type="ctrTitle"/>
          </p:nvPr>
        </p:nvSpPr>
        <p:spPr>
          <a:xfrm>
            <a:off x="1566350" y="1207775"/>
            <a:ext cx="5661300" cy="2819100"/>
          </a:xfrm>
          <a:prstGeom prst="rect">
            <a:avLst/>
          </a:prstGeom>
        </p:spPr>
        <p:txBody>
          <a:bodyPr anchorCtr="0" anchor="ctr" bIns="91425" lIns="91425" spcFirstLastPara="1" rIns="91425" wrap="square" tIns="91425">
            <a:noAutofit/>
          </a:bodyPr>
          <a:lstStyle/>
          <a:p>
            <a:pPr indent="0" lvl="0" marL="0" rtl="0" algn="l">
              <a:lnSpc>
                <a:spcPct val="80000"/>
              </a:lnSpc>
              <a:spcBef>
                <a:spcPts val="0"/>
              </a:spcBef>
              <a:spcAft>
                <a:spcPts val="0"/>
              </a:spcAft>
              <a:buNone/>
            </a:pPr>
            <a:r>
              <a:rPr lang="en" sz="5600">
                <a:solidFill>
                  <a:schemeClr val="lt1"/>
                </a:solidFill>
              </a:rPr>
              <a:t>AWS vs Azure Security Services</a:t>
            </a:r>
            <a:endParaRPr sz="5600">
              <a:solidFill>
                <a:schemeClr val="lt1"/>
              </a:solidFill>
            </a:endParaRPr>
          </a:p>
        </p:txBody>
      </p:sp>
      <p:sp>
        <p:nvSpPr>
          <p:cNvPr id="96" name="Google Shape;96;p16"/>
          <p:cNvSpPr/>
          <p:nvPr/>
        </p:nvSpPr>
        <p:spPr>
          <a:xfrm>
            <a:off x="564725" y="3497025"/>
            <a:ext cx="337500" cy="337500"/>
          </a:xfrm>
          <a:prstGeom prst="donut">
            <a:avLst>
              <a:gd fmla="val 35360" name="adj"/>
            </a:avLst>
          </a:prstGeom>
          <a:solidFill>
            <a:srgbClr val="EEF2F5">
              <a:alpha val="2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yne"/>
              <a:ea typeface="Syne"/>
              <a:cs typeface="Syne"/>
              <a:sym typeface="Syne"/>
            </a:endParaRPr>
          </a:p>
        </p:txBody>
      </p:sp>
      <p:cxnSp>
        <p:nvCxnSpPr>
          <p:cNvPr id="97" name="Google Shape;97;p16"/>
          <p:cNvCxnSpPr/>
          <p:nvPr/>
        </p:nvCxnSpPr>
        <p:spPr>
          <a:xfrm>
            <a:off x="1203500" y="458325"/>
            <a:ext cx="0" cy="4105800"/>
          </a:xfrm>
          <a:prstGeom prst="straightConnector1">
            <a:avLst/>
          </a:prstGeom>
          <a:noFill/>
          <a:ln cap="flat" cmpd="sng" w="9525">
            <a:solidFill>
              <a:schemeClr val="accent3"/>
            </a:solidFill>
            <a:prstDash val="solid"/>
            <a:round/>
            <a:headEnd len="med" w="med" type="none"/>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01" name="Shape 101"/>
        <p:cNvGrpSpPr/>
        <p:nvPr/>
      </p:nvGrpSpPr>
      <p:grpSpPr>
        <a:xfrm>
          <a:off x="0" y="0"/>
          <a:ext cx="0" cy="0"/>
          <a:chOff x="0" y="0"/>
          <a:chExt cx="0" cy="0"/>
        </a:xfrm>
      </p:grpSpPr>
      <p:sp>
        <p:nvSpPr>
          <p:cNvPr descr="title" id="102" name="Google Shape;102;p17"/>
          <p:cNvSpPr txBox="1"/>
          <p:nvPr>
            <p:ph idx="4294967295" type="title"/>
          </p:nvPr>
        </p:nvSpPr>
        <p:spPr>
          <a:xfrm>
            <a:off x="457200" y="446225"/>
            <a:ext cx="8229600" cy="572700"/>
          </a:xfrm>
          <a:prstGeom prst="rect">
            <a:avLst/>
          </a:prstGeom>
        </p:spPr>
        <p:txBody>
          <a:bodyPr anchorCtr="0" anchor="ctr" bIns="91425" lIns="91425" spcFirstLastPara="1" rIns="91425" wrap="square" tIns="91425">
            <a:noAutofit/>
          </a:bodyPr>
          <a:lstStyle/>
          <a:p>
            <a:pPr indent="0" lvl="0" marL="0" rtl="0" algn="l">
              <a:lnSpc>
                <a:spcPct val="80000"/>
              </a:lnSpc>
              <a:spcBef>
                <a:spcPts val="0"/>
              </a:spcBef>
              <a:spcAft>
                <a:spcPts val="0"/>
              </a:spcAft>
              <a:buNone/>
            </a:pPr>
            <a:r>
              <a:rPr lang="en" sz="2400"/>
              <a:t>Identity and Access Management</a:t>
            </a:r>
            <a:endParaRPr sz="2400"/>
          </a:p>
        </p:txBody>
      </p:sp>
      <p:sp>
        <p:nvSpPr>
          <p:cNvPr descr="detail_0" id="103" name="Google Shape;103;p17"/>
          <p:cNvSpPr txBox="1"/>
          <p:nvPr>
            <p:ph idx="4294967295" type="body"/>
          </p:nvPr>
        </p:nvSpPr>
        <p:spPr>
          <a:xfrm>
            <a:off x="457200" y="2078827"/>
            <a:ext cx="3179700" cy="23007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n" sz="1000"/>
              <a:t>Manages access to AWS services securely.</a:t>
            </a:r>
            <a:endParaRPr sz="1000"/>
          </a:p>
          <a:p>
            <a:pPr indent="-292100" lvl="0" marL="457200" rtl="0" algn="l">
              <a:spcBef>
                <a:spcPts val="1000"/>
              </a:spcBef>
              <a:spcAft>
                <a:spcPts val="0"/>
              </a:spcAft>
              <a:buSzPts val="1000"/>
              <a:buChar char="⦿"/>
            </a:pPr>
            <a:r>
              <a:rPr lang="en" sz="1000"/>
              <a:t>Supports multi-factor authentication (MFA).</a:t>
            </a:r>
            <a:endParaRPr sz="1000"/>
          </a:p>
          <a:p>
            <a:pPr indent="-292100" lvl="0" marL="457200" rtl="0" algn="l">
              <a:spcBef>
                <a:spcPts val="1000"/>
              </a:spcBef>
              <a:spcAft>
                <a:spcPts val="0"/>
              </a:spcAft>
              <a:buSzPts val="1000"/>
              <a:buChar char="⦿"/>
            </a:pPr>
            <a:r>
              <a:rPr lang="en" sz="1000"/>
              <a:t>Allows granular permissions for users, groups, and roles.</a:t>
            </a:r>
            <a:endParaRPr sz="1000"/>
          </a:p>
          <a:p>
            <a:pPr indent="-292100" lvl="0" marL="457200" rtl="0" algn="l">
              <a:spcBef>
                <a:spcPts val="1000"/>
              </a:spcBef>
              <a:spcAft>
                <a:spcPts val="1000"/>
              </a:spcAft>
              <a:buSzPts val="1000"/>
              <a:buChar char="⦿"/>
            </a:pPr>
            <a:r>
              <a:rPr lang="en" sz="1000"/>
              <a:t>Integrates with AWS Organizations for large-scale access management.</a:t>
            </a:r>
            <a:endParaRPr sz="1000"/>
          </a:p>
        </p:txBody>
      </p:sp>
      <p:sp>
        <p:nvSpPr>
          <p:cNvPr descr="header_0" id="104" name="Google Shape;104;p17"/>
          <p:cNvSpPr txBox="1"/>
          <p:nvPr>
            <p:ph idx="4294967295" type="subTitle"/>
          </p:nvPr>
        </p:nvSpPr>
        <p:spPr>
          <a:xfrm>
            <a:off x="457200" y="1515025"/>
            <a:ext cx="3179700" cy="481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300"/>
              <a:t>AWS Identity and Access Management (IAM)</a:t>
            </a:r>
            <a:endParaRPr b="1" sz="1300"/>
          </a:p>
        </p:txBody>
      </p:sp>
      <p:sp>
        <p:nvSpPr>
          <p:cNvPr descr="detail_1" id="105" name="Google Shape;105;p17"/>
          <p:cNvSpPr txBox="1"/>
          <p:nvPr>
            <p:ph idx="4294967295" type="body"/>
          </p:nvPr>
        </p:nvSpPr>
        <p:spPr>
          <a:xfrm>
            <a:off x="4567309" y="2078827"/>
            <a:ext cx="3179700" cy="23007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SzPts val="1000"/>
              <a:buChar char="⦿"/>
            </a:pPr>
            <a:r>
              <a:rPr lang="en" sz="1000"/>
              <a:t>Cloud-based identity and access management for Azure resources.</a:t>
            </a:r>
            <a:endParaRPr sz="1000"/>
          </a:p>
          <a:p>
            <a:pPr indent="-292100" lvl="0" marL="457200" rtl="0" algn="l">
              <a:spcBef>
                <a:spcPts val="1000"/>
              </a:spcBef>
              <a:spcAft>
                <a:spcPts val="0"/>
              </a:spcAft>
              <a:buSzPts val="1000"/>
              <a:buChar char="⦿"/>
            </a:pPr>
            <a:r>
              <a:rPr lang="en" sz="1000"/>
              <a:t>Deep integration with Office 365.</a:t>
            </a:r>
            <a:endParaRPr sz="1000"/>
          </a:p>
          <a:p>
            <a:pPr indent="-292100" lvl="0" marL="457200" rtl="0" algn="l">
              <a:spcBef>
                <a:spcPts val="1000"/>
              </a:spcBef>
              <a:spcAft>
                <a:spcPts val="0"/>
              </a:spcAft>
              <a:buSzPts val="1000"/>
              <a:buChar char="⦿"/>
            </a:pPr>
            <a:r>
              <a:rPr lang="en" sz="1000"/>
              <a:t>Offers role-based access control (RBAC) and conditional access.</a:t>
            </a:r>
            <a:endParaRPr sz="1000"/>
          </a:p>
          <a:p>
            <a:pPr indent="-292100" lvl="0" marL="457200" rtl="0" algn="l">
              <a:spcBef>
                <a:spcPts val="1000"/>
              </a:spcBef>
              <a:spcAft>
                <a:spcPts val="1000"/>
              </a:spcAft>
              <a:buSzPts val="1000"/>
              <a:buChar char="⦿"/>
            </a:pPr>
            <a:r>
              <a:rPr lang="en" sz="1000"/>
              <a:t>Supports external identities for B2B/B2C scenarios.</a:t>
            </a:r>
            <a:endParaRPr sz="1000"/>
          </a:p>
        </p:txBody>
      </p:sp>
      <p:sp>
        <p:nvSpPr>
          <p:cNvPr descr="header_1" id="106" name="Google Shape;106;p17"/>
          <p:cNvSpPr txBox="1"/>
          <p:nvPr>
            <p:ph idx="4294967295" type="subTitle"/>
          </p:nvPr>
        </p:nvSpPr>
        <p:spPr>
          <a:xfrm>
            <a:off x="4567309" y="1515025"/>
            <a:ext cx="3179700" cy="481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b="1" lang="en" sz="1300"/>
              <a:t>Azure Active Directory (Azure AD)</a:t>
            </a:r>
            <a:endParaRPr b="1" sz="1300"/>
          </a:p>
        </p:txBody>
      </p:sp>
      <p:grpSp>
        <p:nvGrpSpPr>
          <p:cNvPr id="107" name="Google Shape;107;p17"/>
          <p:cNvGrpSpPr/>
          <p:nvPr/>
        </p:nvGrpSpPr>
        <p:grpSpPr>
          <a:xfrm>
            <a:off x="457200" y="1158567"/>
            <a:ext cx="8228400" cy="3416797"/>
            <a:chOff x="457200" y="865750"/>
            <a:chExt cx="8228400" cy="3709475"/>
          </a:xfrm>
        </p:grpSpPr>
        <p:cxnSp>
          <p:nvCxnSpPr>
            <p:cNvPr id="108" name="Google Shape;108;p17"/>
            <p:cNvCxnSpPr/>
            <p:nvPr/>
          </p:nvCxnSpPr>
          <p:spPr>
            <a:xfrm>
              <a:off x="3210050" y="865750"/>
              <a:ext cx="5462100" cy="0"/>
            </a:xfrm>
            <a:prstGeom prst="straightConnector1">
              <a:avLst/>
            </a:prstGeom>
            <a:noFill/>
            <a:ln cap="flat" cmpd="sng" w="9525">
              <a:solidFill>
                <a:schemeClr val="dk2"/>
              </a:solidFill>
              <a:prstDash val="solid"/>
              <a:round/>
              <a:headEnd len="med" w="med" type="none"/>
              <a:tailEnd len="med" w="med" type="none"/>
            </a:ln>
          </p:spPr>
        </p:cxnSp>
        <p:cxnSp>
          <p:nvCxnSpPr>
            <p:cNvPr id="109" name="Google Shape;109;p17"/>
            <p:cNvCxnSpPr/>
            <p:nvPr/>
          </p:nvCxnSpPr>
          <p:spPr>
            <a:xfrm>
              <a:off x="457200" y="4575225"/>
              <a:ext cx="8228400" cy="0"/>
            </a:xfrm>
            <a:prstGeom prst="straightConnector1">
              <a:avLst/>
            </a:prstGeom>
            <a:noFill/>
            <a:ln cap="flat" cmpd="sng" w="9525">
              <a:solidFill>
                <a:schemeClr val="dk2"/>
              </a:solidFill>
              <a:prstDash val="solid"/>
              <a:round/>
              <a:headEnd len="med" w="med" type="none"/>
              <a:tailEnd len="med" w="med" type="none"/>
            </a:ln>
          </p:spPr>
        </p:cxnSp>
      </p:grpSp>
      <p:sp>
        <p:nvSpPr>
          <p:cNvPr id="110" name="Google Shape;110;p17"/>
          <p:cNvSpPr/>
          <p:nvPr/>
        </p:nvSpPr>
        <p:spPr>
          <a:xfrm>
            <a:off x="2778900" y="1005100"/>
            <a:ext cx="337500" cy="337500"/>
          </a:xfrm>
          <a:prstGeom prst="donut">
            <a:avLst>
              <a:gd fmla="val 35360" name="adj"/>
            </a:avLst>
          </a:prstGeom>
          <a:solidFill>
            <a:srgbClr val="9A7197">
              <a:alpha val="2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yne"/>
              <a:ea typeface="Syne"/>
              <a:cs typeface="Syne"/>
              <a:sym typeface="Syn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14" name="Shape 114"/>
        <p:cNvGrpSpPr/>
        <p:nvPr/>
      </p:nvGrpSpPr>
      <p:grpSpPr>
        <a:xfrm>
          <a:off x="0" y="0"/>
          <a:ext cx="0" cy="0"/>
          <a:chOff x="0" y="0"/>
          <a:chExt cx="0" cy="0"/>
        </a:xfrm>
      </p:grpSpPr>
      <p:sp>
        <p:nvSpPr>
          <p:cNvPr descr="detail_0" id="115" name="Google Shape;115;p18"/>
          <p:cNvSpPr txBox="1"/>
          <p:nvPr>
            <p:ph idx="4294967295" type="body"/>
          </p:nvPr>
        </p:nvSpPr>
        <p:spPr>
          <a:xfrm>
            <a:off x="2362625" y="1973375"/>
            <a:ext cx="2746500" cy="2595300"/>
          </a:xfrm>
          <a:prstGeom prst="rect">
            <a:avLst/>
          </a:prstGeom>
        </p:spPr>
        <p:txBody>
          <a:bodyPr anchorCtr="0" anchor="t" bIns="91425" lIns="91425" spcFirstLastPara="1" rIns="91425" wrap="square" tIns="91425">
            <a:noAutofit/>
          </a:bodyPr>
          <a:lstStyle/>
          <a:p>
            <a:pPr indent="-177800" lvl="0" marL="400050" marR="0" rtl="0" algn="l">
              <a:lnSpc>
                <a:spcPct val="115000"/>
              </a:lnSpc>
              <a:spcBef>
                <a:spcPts val="0"/>
              </a:spcBef>
              <a:spcAft>
                <a:spcPts val="0"/>
              </a:spcAft>
              <a:buClr>
                <a:schemeClr val="dk2"/>
              </a:buClr>
              <a:buSzPts val="1000"/>
              <a:buChar char="⦿"/>
            </a:pPr>
            <a:r>
              <a:rPr lang="en" sz="1000">
                <a:solidFill>
                  <a:schemeClr val="dk2"/>
                </a:solidFill>
              </a:rPr>
              <a:t>Aggregates security alerts from various AWS services.</a:t>
            </a:r>
            <a:endParaRPr sz="1000">
              <a:solidFill>
                <a:schemeClr val="dk2"/>
              </a:solidFill>
            </a:endParaRPr>
          </a:p>
          <a:p>
            <a:pPr indent="-177800" lvl="0" marL="400050" marR="0" rtl="0" algn="l">
              <a:lnSpc>
                <a:spcPct val="115000"/>
              </a:lnSpc>
              <a:spcBef>
                <a:spcPts val="1000"/>
              </a:spcBef>
              <a:spcAft>
                <a:spcPts val="0"/>
              </a:spcAft>
              <a:buClr>
                <a:schemeClr val="dk2"/>
              </a:buClr>
              <a:buSzPts val="1000"/>
              <a:buChar char="⦿"/>
            </a:pPr>
            <a:r>
              <a:rPr lang="en" sz="1000">
                <a:solidFill>
                  <a:schemeClr val="dk2"/>
                </a:solidFill>
              </a:rPr>
              <a:t>Integrates with GuardDuty for intrusion detection.</a:t>
            </a:r>
            <a:endParaRPr sz="1000">
              <a:solidFill>
                <a:schemeClr val="dk2"/>
              </a:solidFill>
            </a:endParaRPr>
          </a:p>
          <a:p>
            <a:pPr indent="-177800" lvl="0" marL="400050" marR="0" rtl="0" algn="l">
              <a:lnSpc>
                <a:spcPct val="115000"/>
              </a:lnSpc>
              <a:spcBef>
                <a:spcPts val="1000"/>
              </a:spcBef>
              <a:spcAft>
                <a:spcPts val="0"/>
              </a:spcAft>
              <a:buClr>
                <a:schemeClr val="dk2"/>
              </a:buClr>
              <a:buSzPts val="1000"/>
              <a:buChar char="⦿"/>
            </a:pPr>
            <a:r>
              <a:rPr lang="en" sz="1000">
                <a:solidFill>
                  <a:schemeClr val="dk2"/>
                </a:solidFill>
              </a:rPr>
              <a:t>Includes Inspector for vulnerability management.</a:t>
            </a:r>
            <a:endParaRPr sz="1000">
              <a:solidFill>
                <a:schemeClr val="dk2"/>
              </a:solidFill>
            </a:endParaRPr>
          </a:p>
          <a:p>
            <a:pPr indent="-177800" lvl="0" marL="400050" marR="0" rtl="0" algn="l">
              <a:lnSpc>
                <a:spcPct val="115000"/>
              </a:lnSpc>
              <a:spcBef>
                <a:spcPts val="1000"/>
              </a:spcBef>
              <a:spcAft>
                <a:spcPts val="1000"/>
              </a:spcAft>
              <a:buClr>
                <a:schemeClr val="dk2"/>
              </a:buClr>
              <a:buSzPts val="1000"/>
              <a:buChar char="⦿"/>
            </a:pPr>
            <a:r>
              <a:rPr lang="en" sz="1000">
                <a:solidFill>
                  <a:schemeClr val="dk2"/>
                </a:solidFill>
              </a:rPr>
              <a:t>Provides a unified dashboard for security posture assessment.</a:t>
            </a:r>
            <a:endParaRPr sz="1000">
              <a:solidFill>
                <a:schemeClr val="dk2"/>
              </a:solidFill>
            </a:endParaRPr>
          </a:p>
        </p:txBody>
      </p:sp>
      <p:sp>
        <p:nvSpPr>
          <p:cNvPr descr="header_0" id="116" name="Google Shape;116;p18"/>
          <p:cNvSpPr txBox="1"/>
          <p:nvPr>
            <p:ph idx="4294967295" type="subTitle"/>
          </p:nvPr>
        </p:nvSpPr>
        <p:spPr>
          <a:xfrm>
            <a:off x="2362625" y="512400"/>
            <a:ext cx="2746500" cy="13845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b="1" lang="en" sz="1600">
                <a:solidFill>
                  <a:schemeClr val="dk2"/>
                </a:solidFill>
              </a:rPr>
              <a:t>AWS Security Hub Overview</a:t>
            </a:r>
            <a:endParaRPr b="1" sz="1600">
              <a:solidFill>
                <a:schemeClr val="dk2"/>
              </a:solidFill>
            </a:endParaRPr>
          </a:p>
        </p:txBody>
      </p:sp>
      <p:sp>
        <p:nvSpPr>
          <p:cNvPr descr="detail_1" id="117" name="Google Shape;117;p18"/>
          <p:cNvSpPr txBox="1"/>
          <p:nvPr>
            <p:ph idx="4294967295" type="body"/>
          </p:nvPr>
        </p:nvSpPr>
        <p:spPr>
          <a:xfrm>
            <a:off x="5250400" y="1973375"/>
            <a:ext cx="2746500" cy="2595300"/>
          </a:xfrm>
          <a:prstGeom prst="rect">
            <a:avLst/>
          </a:prstGeom>
        </p:spPr>
        <p:txBody>
          <a:bodyPr anchorCtr="0" anchor="t" bIns="91425" lIns="91425" spcFirstLastPara="1" rIns="91425" wrap="square" tIns="91425">
            <a:noAutofit/>
          </a:bodyPr>
          <a:lstStyle/>
          <a:p>
            <a:pPr indent="-234950" lvl="0" marL="457200" marR="0" rtl="0" algn="l">
              <a:lnSpc>
                <a:spcPct val="115000"/>
              </a:lnSpc>
              <a:spcBef>
                <a:spcPts val="0"/>
              </a:spcBef>
              <a:spcAft>
                <a:spcPts val="0"/>
              </a:spcAft>
              <a:buClr>
                <a:schemeClr val="dk2"/>
              </a:buClr>
              <a:buSzPts val="1000"/>
              <a:buChar char="⦿"/>
            </a:pPr>
            <a:r>
              <a:rPr lang="en" sz="1000">
                <a:solidFill>
                  <a:schemeClr val="dk2"/>
                </a:solidFill>
              </a:rPr>
              <a:t>Offers security posture management for Azure resources.</a:t>
            </a:r>
            <a:endParaRPr sz="1000">
              <a:solidFill>
                <a:schemeClr val="dk2"/>
              </a:solidFill>
            </a:endParaRPr>
          </a:p>
          <a:p>
            <a:pPr indent="-234950" lvl="0" marL="457200" marR="0" rtl="0" algn="l">
              <a:lnSpc>
                <a:spcPct val="115000"/>
              </a:lnSpc>
              <a:spcBef>
                <a:spcPts val="1000"/>
              </a:spcBef>
              <a:spcAft>
                <a:spcPts val="0"/>
              </a:spcAft>
              <a:buClr>
                <a:schemeClr val="dk2"/>
              </a:buClr>
              <a:buSzPts val="1000"/>
              <a:buChar char="⦿"/>
            </a:pPr>
            <a:r>
              <a:rPr lang="en" sz="1000">
                <a:solidFill>
                  <a:schemeClr val="dk2"/>
                </a:solidFill>
              </a:rPr>
              <a:t>Integrates with Azure Defender for real-time threat detection.</a:t>
            </a:r>
            <a:endParaRPr sz="1000">
              <a:solidFill>
                <a:schemeClr val="dk2"/>
              </a:solidFill>
            </a:endParaRPr>
          </a:p>
          <a:p>
            <a:pPr indent="-234950" lvl="0" marL="457200" marR="0" rtl="0" algn="l">
              <a:lnSpc>
                <a:spcPct val="115000"/>
              </a:lnSpc>
              <a:spcBef>
                <a:spcPts val="1000"/>
              </a:spcBef>
              <a:spcAft>
                <a:spcPts val="0"/>
              </a:spcAft>
              <a:buClr>
                <a:schemeClr val="dk2"/>
              </a:buClr>
              <a:buSzPts val="1000"/>
              <a:buChar char="⦿"/>
            </a:pPr>
            <a:r>
              <a:rPr lang="en" sz="1000">
                <a:solidFill>
                  <a:schemeClr val="dk2"/>
                </a:solidFill>
              </a:rPr>
              <a:t>Provides continuous assessments and compliance enforcement.</a:t>
            </a:r>
            <a:endParaRPr sz="1000">
              <a:solidFill>
                <a:schemeClr val="dk2"/>
              </a:solidFill>
            </a:endParaRPr>
          </a:p>
          <a:p>
            <a:pPr indent="-234950" lvl="0" marL="457200" marR="0" rtl="0" algn="l">
              <a:lnSpc>
                <a:spcPct val="115000"/>
              </a:lnSpc>
              <a:spcBef>
                <a:spcPts val="1000"/>
              </a:spcBef>
              <a:spcAft>
                <a:spcPts val="1000"/>
              </a:spcAft>
              <a:buClr>
                <a:schemeClr val="dk2"/>
              </a:buClr>
              <a:buSzPts val="1000"/>
              <a:buChar char="⦿"/>
            </a:pPr>
            <a:r>
              <a:rPr lang="en" sz="1000">
                <a:solidFill>
                  <a:schemeClr val="dk2"/>
                </a:solidFill>
              </a:rPr>
              <a:t>Supports both cloud and hybrid environments for monitoring.</a:t>
            </a:r>
            <a:endParaRPr sz="1000">
              <a:solidFill>
                <a:schemeClr val="dk2"/>
              </a:solidFill>
            </a:endParaRPr>
          </a:p>
        </p:txBody>
      </p:sp>
      <p:sp>
        <p:nvSpPr>
          <p:cNvPr descr="header_1" id="118" name="Google Shape;118;p18"/>
          <p:cNvSpPr txBox="1"/>
          <p:nvPr>
            <p:ph idx="4294967295" type="subTitle"/>
          </p:nvPr>
        </p:nvSpPr>
        <p:spPr>
          <a:xfrm>
            <a:off x="5250400" y="512400"/>
            <a:ext cx="2746500" cy="13845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b="1" lang="en" sz="1600">
                <a:solidFill>
                  <a:schemeClr val="dk2"/>
                </a:solidFill>
              </a:rPr>
              <a:t>Azure Security Center Overview</a:t>
            </a:r>
            <a:endParaRPr b="1" sz="1600">
              <a:solidFill>
                <a:schemeClr val="dk2"/>
              </a:solidFill>
            </a:endParaRPr>
          </a:p>
        </p:txBody>
      </p:sp>
      <p:sp>
        <p:nvSpPr>
          <p:cNvPr descr="title" id="119" name="Google Shape;119;p18"/>
          <p:cNvSpPr txBox="1"/>
          <p:nvPr>
            <p:ph idx="4294967295" type="title"/>
          </p:nvPr>
        </p:nvSpPr>
        <p:spPr>
          <a:xfrm flipH="1" rot="-5400000">
            <a:off x="-923000" y="1887450"/>
            <a:ext cx="4118700" cy="13686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b="0" lang="en" sz="3000">
                <a:solidFill>
                  <a:schemeClr val="dk2"/>
                </a:solidFill>
                <a:latin typeface="Syne ExtraBold"/>
                <a:ea typeface="Syne ExtraBold"/>
                <a:cs typeface="Syne ExtraBold"/>
                <a:sym typeface="Syne ExtraBold"/>
              </a:rPr>
              <a:t>Security Monitoring and Threat Detection</a:t>
            </a:r>
            <a:endParaRPr b="0" sz="3000">
              <a:solidFill>
                <a:schemeClr val="dk2"/>
              </a:solidFill>
              <a:latin typeface="Syne ExtraBold"/>
              <a:ea typeface="Syne ExtraBold"/>
              <a:cs typeface="Syne ExtraBold"/>
              <a:sym typeface="Syne ExtraBold"/>
            </a:endParaRPr>
          </a:p>
        </p:txBody>
      </p:sp>
      <p:cxnSp>
        <p:nvCxnSpPr>
          <p:cNvPr id="120" name="Google Shape;120;p18"/>
          <p:cNvCxnSpPr/>
          <p:nvPr/>
        </p:nvCxnSpPr>
        <p:spPr>
          <a:xfrm>
            <a:off x="2171100" y="518850"/>
            <a:ext cx="0" cy="4105800"/>
          </a:xfrm>
          <a:prstGeom prst="straightConnector1">
            <a:avLst/>
          </a:prstGeom>
          <a:noFill/>
          <a:ln cap="flat" cmpd="sng" w="9525">
            <a:solidFill>
              <a:schemeClr val="lt1"/>
            </a:solidFill>
            <a:prstDash val="solid"/>
            <a:round/>
            <a:headEnd len="med" w="med" type="none"/>
            <a:tailEnd len="med" w="med" type="none"/>
          </a:ln>
        </p:spPr>
      </p:cxnSp>
      <p:sp>
        <p:nvSpPr>
          <p:cNvPr id="121" name="Google Shape;121;p18"/>
          <p:cNvSpPr/>
          <p:nvPr/>
        </p:nvSpPr>
        <p:spPr>
          <a:xfrm>
            <a:off x="8068850" y="4287150"/>
            <a:ext cx="337500" cy="337500"/>
          </a:xfrm>
          <a:prstGeom prst="donut">
            <a:avLst>
              <a:gd fmla="val 35360" name="adj"/>
            </a:avLst>
          </a:prstGeom>
          <a:solidFill>
            <a:srgbClr val="EEF2F5">
              <a:alpha val="2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yne"/>
              <a:ea typeface="Syne"/>
              <a:cs typeface="Syne"/>
              <a:sym typeface="Syne"/>
            </a:endParaRPr>
          </a:p>
        </p:txBody>
      </p:sp>
      <p:cxnSp>
        <p:nvCxnSpPr>
          <p:cNvPr id="122" name="Google Shape;122;p18"/>
          <p:cNvCxnSpPr/>
          <p:nvPr/>
        </p:nvCxnSpPr>
        <p:spPr>
          <a:xfrm>
            <a:off x="8237600" y="518850"/>
            <a:ext cx="0" cy="4105800"/>
          </a:xfrm>
          <a:prstGeom prst="straightConnector1">
            <a:avLst/>
          </a:prstGeom>
          <a:noFill/>
          <a:ln cap="flat" cmpd="sng" w="9525">
            <a:solidFill>
              <a:schemeClr val="lt1"/>
            </a:solidFill>
            <a:prstDash val="solid"/>
            <a:round/>
            <a:headEnd len="med" w="med" type="none"/>
            <a:tailEnd len="med" w="med" type="none"/>
          </a:ln>
        </p:spPr>
      </p:cxnSp>
      <p:cxnSp>
        <p:nvCxnSpPr>
          <p:cNvPr id="123" name="Google Shape;123;p18"/>
          <p:cNvCxnSpPr/>
          <p:nvPr/>
        </p:nvCxnSpPr>
        <p:spPr>
          <a:xfrm>
            <a:off x="5186750" y="518850"/>
            <a:ext cx="0" cy="41058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27" name="Shape 127"/>
        <p:cNvGrpSpPr/>
        <p:nvPr/>
      </p:nvGrpSpPr>
      <p:grpSpPr>
        <a:xfrm>
          <a:off x="0" y="0"/>
          <a:ext cx="0" cy="0"/>
          <a:chOff x="0" y="0"/>
          <a:chExt cx="0" cy="0"/>
        </a:xfrm>
      </p:grpSpPr>
      <p:sp>
        <p:nvSpPr>
          <p:cNvPr descr="detail_0" id="128" name="Google Shape;128;p19"/>
          <p:cNvSpPr txBox="1"/>
          <p:nvPr>
            <p:ph idx="4294967295" type="body"/>
          </p:nvPr>
        </p:nvSpPr>
        <p:spPr>
          <a:xfrm>
            <a:off x="2362625" y="1973375"/>
            <a:ext cx="2746500" cy="2595300"/>
          </a:xfrm>
          <a:prstGeom prst="rect">
            <a:avLst/>
          </a:prstGeom>
        </p:spPr>
        <p:txBody>
          <a:bodyPr anchorCtr="0" anchor="t" bIns="91425" lIns="91425" spcFirstLastPara="1" rIns="91425" wrap="square" tIns="91425">
            <a:noAutofit/>
          </a:bodyPr>
          <a:lstStyle/>
          <a:p>
            <a:pPr indent="-177800" lvl="0" marL="400050" marR="0" rtl="0" algn="l">
              <a:lnSpc>
                <a:spcPct val="115000"/>
              </a:lnSpc>
              <a:spcBef>
                <a:spcPts val="0"/>
              </a:spcBef>
              <a:spcAft>
                <a:spcPts val="0"/>
              </a:spcAft>
              <a:buClr>
                <a:schemeClr val="dk2"/>
              </a:buClr>
              <a:buSzPts val="1000"/>
              <a:buChar char="⦿"/>
            </a:pPr>
            <a:r>
              <a:rPr lang="en" sz="1000">
                <a:solidFill>
                  <a:schemeClr val="dk2"/>
                </a:solidFill>
              </a:rPr>
              <a:t>AWS KMS enables the creation and control of encryption keys.</a:t>
            </a:r>
            <a:endParaRPr sz="1000">
              <a:solidFill>
                <a:schemeClr val="dk2"/>
              </a:solidFill>
            </a:endParaRPr>
          </a:p>
          <a:p>
            <a:pPr indent="-177800" lvl="0" marL="400050" marR="0" rtl="0" algn="l">
              <a:lnSpc>
                <a:spcPct val="115000"/>
              </a:lnSpc>
              <a:spcBef>
                <a:spcPts val="1000"/>
              </a:spcBef>
              <a:spcAft>
                <a:spcPts val="0"/>
              </a:spcAft>
              <a:buClr>
                <a:schemeClr val="dk2"/>
              </a:buClr>
              <a:buSzPts val="1000"/>
              <a:buChar char="⦿"/>
            </a:pPr>
            <a:r>
              <a:rPr lang="en" sz="1000">
                <a:solidFill>
                  <a:schemeClr val="dk2"/>
                </a:solidFill>
              </a:rPr>
              <a:t>Integrates seamlessly with services like S3, EBS, and RDS.</a:t>
            </a:r>
            <a:endParaRPr sz="1000">
              <a:solidFill>
                <a:schemeClr val="dk2"/>
              </a:solidFill>
            </a:endParaRPr>
          </a:p>
          <a:p>
            <a:pPr indent="-177800" lvl="0" marL="400050" marR="0" rtl="0" algn="l">
              <a:lnSpc>
                <a:spcPct val="115000"/>
              </a:lnSpc>
              <a:spcBef>
                <a:spcPts val="1000"/>
              </a:spcBef>
              <a:spcAft>
                <a:spcPts val="0"/>
              </a:spcAft>
              <a:buClr>
                <a:schemeClr val="dk2"/>
              </a:buClr>
              <a:buSzPts val="1000"/>
              <a:buChar char="⦿"/>
            </a:pPr>
            <a:r>
              <a:rPr lang="en" sz="1000">
                <a:solidFill>
                  <a:schemeClr val="dk2"/>
                </a:solidFill>
              </a:rPr>
              <a:t>Provides audit logs via CloudTrail for tracking key usage.</a:t>
            </a:r>
            <a:endParaRPr sz="1000">
              <a:solidFill>
                <a:schemeClr val="dk2"/>
              </a:solidFill>
            </a:endParaRPr>
          </a:p>
          <a:p>
            <a:pPr indent="-177800" lvl="0" marL="400050" marR="0" rtl="0" algn="l">
              <a:lnSpc>
                <a:spcPct val="115000"/>
              </a:lnSpc>
              <a:spcBef>
                <a:spcPts val="1000"/>
              </a:spcBef>
              <a:spcAft>
                <a:spcPts val="1000"/>
              </a:spcAft>
              <a:buClr>
                <a:schemeClr val="dk2"/>
              </a:buClr>
              <a:buSzPts val="1000"/>
              <a:buChar char="⦿"/>
            </a:pPr>
            <a:r>
              <a:rPr lang="en" sz="1000">
                <a:solidFill>
                  <a:schemeClr val="dk2"/>
                </a:solidFill>
              </a:rPr>
              <a:t>Supports key rotation policies to enhance security.</a:t>
            </a:r>
            <a:endParaRPr sz="1000">
              <a:solidFill>
                <a:schemeClr val="dk2"/>
              </a:solidFill>
            </a:endParaRPr>
          </a:p>
        </p:txBody>
      </p:sp>
      <p:sp>
        <p:nvSpPr>
          <p:cNvPr descr="header_0" id="129" name="Google Shape;129;p19"/>
          <p:cNvSpPr txBox="1"/>
          <p:nvPr>
            <p:ph idx="4294967295" type="subTitle"/>
          </p:nvPr>
        </p:nvSpPr>
        <p:spPr>
          <a:xfrm>
            <a:off x="2362625" y="512400"/>
            <a:ext cx="2746500" cy="13845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b="1" lang="en" sz="1600">
                <a:solidFill>
                  <a:schemeClr val="dk2"/>
                </a:solidFill>
              </a:rPr>
              <a:t>AWS Key Management Service (KMS)</a:t>
            </a:r>
            <a:endParaRPr b="1" sz="1600">
              <a:solidFill>
                <a:schemeClr val="dk2"/>
              </a:solidFill>
            </a:endParaRPr>
          </a:p>
        </p:txBody>
      </p:sp>
      <p:sp>
        <p:nvSpPr>
          <p:cNvPr descr="detail_1" id="130" name="Google Shape;130;p19"/>
          <p:cNvSpPr txBox="1"/>
          <p:nvPr>
            <p:ph idx="4294967295" type="body"/>
          </p:nvPr>
        </p:nvSpPr>
        <p:spPr>
          <a:xfrm>
            <a:off x="5250400" y="1973375"/>
            <a:ext cx="2746500" cy="2595300"/>
          </a:xfrm>
          <a:prstGeom prst="rect">
            <a:avLst/>
          </a:prstGeom>
        </p:spPr>
        <p:txBody>
          <a:bodyPr anchorCtr="0" anchor="t" bIns="91425" lIns="91425" spcFirstLastPara="1" rIns="91425" wrap="square" tIns="91425">
            <a:noAutofit/>
          </a:bodyPr>
          <a:lstStyle/>
          <a:p>
            <a:pPr indent="-234950" lvl="0" marL="457200" marR="0" rtl="0" algn="l">
              <a:lnSpc>
                <a:spcPct val="115000"/>
              </a:lnSpc>
              <a:spcBef>
                <a:spcPts val="0"/>
              </a:spcBef>
              <a:spcAft>
                <a:spcPts val="0"/>
              </a:spcAft>
              <a:buClr>
                <a:schemeClr val="dk2"/>
              </a:buClr>
              <a:buSzPts val="1000"/>
              <a:buChar char="⦿"/>
            </a:pPr>
            <a:r>
              <a:rPr lang="en" sz="1000">
                <a:solidFill>
                  <a:schemeClr val="dk2"/>
                </a:solidFill>
              </a:rPr>
              <a:t>Azure Key Vault safeguards encryption keys and secrets.</a:t>
            </a:r>
            <a:endParaRPr sz="1000">
              <a:solidFill>
                <a:schemeClr val="dk2"/>
              </a:solidFill>
            </a:endParaRPr>
          </a:p>
          <a:p>
            <a:pPr indent="-234950" lvl="0" marL="457200" marR="0" rtl="0" algn="l">
              <a:lnSpc>
                <a:spcPct val="115000"/>
              </a:lnSpc>
              <a:spcBef>
                <a:spcPts val="1000"/>
              </a:spcBef>
              <a:spcAft>
                <a:spcPts val="0"/>
              </a:spcAft>
              <a:buClr>
                <a:schemeClr val="dk2"/>
              </a:buClr>
              <a:buSzPts val="1000"/>
              <a:buChar char="⦿"/>
            </a:pPr>
            <a:r>
              <a:rPr lang="en" sz="1000">
                <a:solidFill>
                  <a:schemeClr val="dk2"/>
                </a:solidFill>
              </a:rPr>
              <a:t>Integrates with Azure services like Disk Encryption and Storage.</a:t>
            </a:r>
            <a:endParaRPr sz="1000">
              <a:solidFill>
                <a:schemeClr val="dk2"/>
              </a:solidFill>
            </a:endParaRPr>
          </a:p>
          <a:p>
            <a:pPr indent="-234950" lvl="0" marL="457200" marR="0" rtl="0" algn="l">
              <a:lnSpc>
                <a:spcPct val="115000"/>
              </a:lnSpc>
              <a:spcBef>
                <a:spcPts val="1000"/>
              </a:spcBef>
              <a:spcAft>
                <a:spcPts val="0"/>
              </a:spcAft>
              <a:buClr>
                <a:schemeClr val="dk2"/>
              </a:buClr>
              <a:buSzPts val="1000"/>
              <a:buChar char="⦿"/>
            </a:pPr>
            <a:r>
              <a:rPr lang="en" sz="1000">
                <a:solidFill>
                  <a:schemeClr val="dk2"/>
                </a:solidFill>
              </a:rPr>
              <a:t>Offers advanced features like HSM-backed keys for added security.</a:t>
            </a:r>
            <a:endParaRPr sz="1000">
              <a:solidFill>
                <a:schemeClr val="dk2"/>
              </a:solidFill>
            </a:endParaRPr>
          </a:p>
          <a:p>
            <a:pPr indent="-234950" lvl="0" marL="457200" marR="0" rtl="0" algn="l">
              <a:lnSpc>
                <a:spcPct val="115000"/>
              </a:lnSpc>
              <a:spcBef>
                <a:spcPts val="1000"/>
              </a:spcBef>
              <a:spcAft>
                <a:spcPts val="1000"/>
              </a:spcAft>
              <a:buClr>
                <a:schemeClr val="dk2"/>
              </a:buClr>
              <a:buSzPts val="1000"/>
              <a:buChar char="⦿"/>
            </a:pPr>
            <a:r>
              <a:rPr lang="en" sz="1000">
                <a:solidFill>
                  <a:schemeClr val="dk2"/>
                </a:solidFill>
              </a:rPr>
              <a:t>Enables auditing through Azure Monitor for compliance.</a:t>
            </a:r>
            <a:endParaRPr sz="1000">
              <a:solidFill>
                <a:schemeClr val="dk2"/>
              </a:solidFill>
            </a:endParaRPr>
          </a:p>
        </p:txBody>
      </p:sp>
      <p:sp>
        <p:nvSpPr>
          <p:cNvPr descr="header_1" id="131" name="Google Shape;131;p19"/>
          <p:cNvSpPr txBox="1"/>
          <p:nvPr>
            <p:ph idx="4294967295" type="subTitle"/>
          </p:nvPr>
        </p:nvSpPr>
        <p:spPr>
          <a:xfrm>
            <a:off x="5250400" y="512400"/>
            <a:ext cx="2746500" cy="13845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b="1" lang="en" sz="1600">
                <a:solidFill>
                  <a:schemeClr val="dk2"/>
                </a:solidFill>
              </a:rPr>
              <a:t>Azure Key Vault</a:t>
            </a:r>
            <a:endParaRPr b="1" sz="1600">
              <a:solidFill>
                <a:schemeClr val="dk2"/>
              </a:solidFill>
            </a:endParaRPr>
          </a:p>
        </p:txBody>
      </p:sp>
      <p:sp>
        <p:nvSpPr>
          <p:cNvPr descr="title" id="132" name="Google Shape;132;p19"/>
          <p:cNvSpPr txBox="1"/>
          <p:nvPr>
            <p:ph idx="4294967295" type="title"/>
          </p:nvPr>
        </p:nvSpPr>
        <p:spPr>
          <a:xfrm flipH="1" rot="-5400000">
            <a:off x="-923000" y="1887450"/>
            <a:ext cx="4118700" cy="1368600"/>
          </a:xfrm>
          <a:prstGeom prst="rect">
            <a:avLst/>
          </a:prstGeom>
        </p:spPr>
        <p:txBody>
          <a:bodyPr anchorCtr="0" anchor="ctr" bIns="91425" lIns="91425" spcFirstLastPara="1" rIns="91425" wrap="square" tIns="91425">
            <a:noAutofit/>
          </a:bodyPr>
          <a:lstStyle/>
          <a:p>
            <a:pPr indent="0" lvl="0" marL="0" rtl="0" algn="ctr">
              <a:lnSpc>
                <a:spcPct val="80000"/>
              </a:lnSpc>
              <a:spcBef>
                <a:spcPts val="0"/>
              </a:spcBef>
              <a:spcAft>
                <a:spcPts val="0"/>
              </a:spcAft>
              <a:buNone/>
            </a:pPr>
            <a:r>
              <a:rPr b="0" lang="en" sz="3000">
                <a:solidFill>
                  <a:schemeClr val="dk2"/>
                </a:solidFill>
                <a:latin typeface="Syne ExtraBold"/>
                <a:ea typeface="Syne ExtraBold"/>
                <a:cs typeface="Syne ExtraBold"/>
                <a:sym typeface="Syne ExtraBold"/>
              </a:rPr>
              <a:t>Data Protection Services</a:t>
            </a:r>
            <a:endParaRPr b="0" sz="3000">
              <a:solidFill>
                <a:schemeClr val="dk2"/>
              </a:solidFill>
              <a:latin typeface="Syne ExtraBold"/>
              <a:ea typeface="Syne ExtraBold"/>
              <a:cs typeface="Syne ExtraBold"/>
              <a:sym typeface="Syne ExtraBold"/>
            </a:endParaRPr>
          </a:p>
        </p:txBody>
      </p:sp>
      <p:cxnSp>
        <p:nvCxnSpPr>
          <p:cNvPr id="133" name="Google Shape;133;p19"/>
          <p:cNvCxnSpPr/>
          <p:nvPr/>
        </p:nvCxnSpPr>
        <p:spPr>
          <a:xfrm>
            <a:off x="2171100" y="518850"/>
            <a:ext cx="0" cy="4105800"/>
          </a:xfrm>
          <a:prstGeom prst="straightConnector1">
            <a:avLst/>
          </a:prstGeom>
          <a:noFill/>
          <a:ln cap="flat" cmpd="sng" w="9525">
            <a:solidFill>
              <a:schemeClr val="lt1"/>
            </a:solidFill>
            <a:prstDash val="solid"/>
            <a:round/>
            <a:headEnd len="med" w="med" type="none"/>
            <a:tailEnd len="med" w="med" type="none"/>
          </a:ln>
        </p:spPr>
      </p:cxnSp>
      <p:sp>
        <p:nvSpPr>
          <p:cNvPr id="134" name="Google Shape;134;p19"/>
          <p:cNvSpPr/>
          <p:nvPr/>
        </p:nvSpPr>
        <p:spPr>
          <a:xfrm>
            <a:off x="8068850" y="4287150"/>
            <a:ext cx="337500" cy="337500"/>
          </a:xfrm>
          <a:prstGeom prst="donut">
            <a:avLst>
              <a:gd fmla="val 35360" name="adj"/>
            </a:avLst>
          </a:prstGeom>
          <a:solidFill>
            <a:srgbClr val="EEF2F5">
              <a:alpha val="2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yne"/>
              <a:ea typeface="Syne"/>
              <a:cs typeface="Syne"/>
              <a:sym typeface="Syne"/>
            </a:endParaRPr>
          </a:p>
        </p:txBody>
      </p:sp>
      <p:cxnSp>
        <p:nvCxnSpPr>
          <p:cNvPr id="135" name="Google Shape;135;p19"/>
          <p:cNvCxnSpPr/>
          <p:nvPr/>
        </p:nvCxnSpPr>
        <p:spPr>
          <a:xfrm>
            <a:off x="8237600" y="518850"/>
            <a:ext cx="0" cy="4105800"/>
          </a:xfrm>
          <a:prstGeom prst="straightConnector1">
            <a:avLst/>
          </a:prstGeom>
          <a:noFill/>
          <a:ln cap="flat" cmpd="sng" w="9525">
            <a:solidFill>
              <a:schemeClr val="lt1"/>
            </a:solidFill>
            <a:prstDash val="solid"/>
            <a:round/>
            <a:headEnd len="med" w="med" type="none"/>
            <a:tailEnd len="med" w="med" type="none"/>
          </a:ln>
        </p:spPr>
      </p:cxnSp>
      <p:cxnSp>
        <p:nvCxnSpPr>
          <p:cNvPr id="136" name="Google Shape;136;p19"/>
          <p:cNvCxnSpPr/>
          <p:nvPr/>
        </p:nvCxnSpPr>
        <p:spPr>
          <a:xfrm>
            <a:off x="5186750" y="518850"/>
            <a:ext cx="0" cy="41058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140" name="Shape 140"/>
        <p:cNvGrpSpPr/>
        <p:nvPr/>
      </p:nvGrpSpPr>
      <p:grpSpPr>
        <a:xfrm>
          <a:off x="0" y="0"/>
          <a:ext cx="0" cy="0"/>
          <a:chOff x="0" y="0"/>
          <a:chExt cx="0" cy="0"/>
        </a:xfrm>
      </p:grpSpPr>
      <p:sp>
        <p:nvSpPr>
          <p:cNvPr descr="title" id="141" name="Google Shape;141;p20"/>
          <p:cNvSpPr txBox="1"/>
          <p:nvPr>
            <p:ph idx="4294967295" type="title"/>
          </p:nvPr>
        </p:nvSpPr>
        <p:spPr>
          <a:xfrm>
            <a:off x="457200" y="445025"/>
            <a:ext cx="8375100" cy="572700"/>
          </a:xfrm>
          <a:prstGeom prst="rect">
            <a:avLst/>
          </a:prstGeom>
        </p:spPr>
        <p:txBody>
          <a:bodyPr anchorCtr="0" anchor="ctr" bIns="91425" lIns="91425" spcFirstLastPara="1" rIns="91425" wrap="square" tIns="91425">
            <a:noAutofit/>
          </a:bodyPr>
          <a:lstStyle/>
          <a:p>
            <a:pPr indent="0" lvl="0" marL="0" rtl="0" algn="l">
              <a:lnSpc>
                <a:spcPct val="80000"/>
              </a:lnSpc>
              <a:spcBef>
                <a:spcPts val="0"/>
              </a:spcBef>
              <a:spcAft>
                <a:spcPts val="0"/>
              </a:spcAft>
              <a:buSzPts val="990"/>
              <a:buNone/>
            </a:pPr>
            <a:r>
              <a:rPr lang="en" sz="2420">
                <a:solidFill>
                  <a:schemeClr val="dk2"/>
                </a:solidFill>
              </a:rPr>
              <a:t>Compliance and Auditing</a:t>
            </a:r>
            <a:endParaRPr sz="2420">
              <a:solidFill>
                <a:schemeClr val="dk2"/>
              </a:solidFill>
            </a:endParaRPr>
          </a:p>
        </p:txBody>
      </p:sp>
      <p:sp>
        <p:nvSpPr>
          <p:cNvPr descr="header_2" id="142" name="Google Shape;142;p20"/>
          <p:cNvSpPr txBox="1"/>
          <p:nvPr>
            <p:ph idx="4294967295" type="subTitle"/>
          </p:nvPr>
        </p:nvSpPr>
        <p:spPr>
          <a:xfrm>
            <a:off x="6059489" y="2024875"/>
            <a:ext cx="2626200" cy="611100"/>
          </a:xfrm>
          <a:prstGeom prst="rect">
            <a:avLst/>
          </a:prstGeom>
        </p:spPr>
        <p:txBody>
          <a:bodyPr anchorCtr="0" anchor="b" bIns="0" lIns="137150" spcFirstLastPara="1" rIns="137150" wrap="square" tIns="0">
            <a:noAutofit/>
          </a:bodyPr>
          <a:lstStyle/>
          <a:p>
            <a:pPr indent="0" lvl="0" marL="0" rtl="0" algn="l">
              <a:lnSpc>
                <a:spcPct val="100000"/>
              </a:lnSpc>
              <a:spcBef>
                <a:spcPts val="0"/>
              </a:spcBef>
              <a:spcAft>
                <a:spcPts val="0"/>
              </a:spcAft>
              <a:buNone/>
            </a:pPr>
            <a:r>
              <a:rPr b="1" lang="en" sz="1400">
                <a:solidFill>
                  <a:schemeClr val="lt2"/>
                </a:solidFill>
              </a:rPr>
              <a:t>Logging and Auditing Features</a:t>
            </a:r>
            <a:endParaRPr b="1" sz="1400">
              <a:solidFill>
                <a:schemeClr val="lt2"/>
              </a:solidFill>
            </a:endParaRPr>
          </a:p>
        </p:txBody>
      </p:sp>
      <p:sp>
        <p:nvSpPr>
          <p:cNvPr descr="detail_0" id="143" name="Google Shape;143;p20"/>
          <p:cNvSpPr txBox="1"/>
          <p:nvPr>
            <p:ph idx="4294967295" type="body"/>
          </p:nvPr>
        </p:nvSpPr>
        <p:spPr>
          <a:xfrm>
            <a:off x="457200" y="2684496"/>
            <a:ext cx="2626200" cy="1811400"/>
          </a:xfrm>
          <a:prstGeom prst="rect">
            <a:avLst/>
          </a:prstGeom>
          <a:noFill/>
          <a:ln>
            <a:noFill/>
          </a:ln>
        </p:spPr>
        <p:txBody>
          <a:bodyPr anchorCtr="0" anchor="t" bIns="91425" lIns="137150" spcFirstLastPara="1" rIns="137150" wrap="square" tIns="182875">
            <a:noAutofit/>
          </a:bodyPr>
          <a:lstStyle/>
          <a:p>
            <a:pPr indent="0" lvl="0" marL="0" rtl="0" algn="l">
              <a:lnSpc>
                <a:spcPct val="105000"/>
              </a:lnSpc>
              <a:spcBef>
                <a:spcPts val="0"/>
              </a:spcBef>
              <a:spcAft>
                <a:spcPts val="1200"/>
              </a:spcAft>
              <a:buSzPts val="1100"/>
              <a:buNone/>
            </a:pPr>
            <a:r>
              <a:rPr lang="en" sz="1100">
                <a:solidFill>
                  <a:schemeClr val="lt2"/>
                </a:solidFill>
              </a:rPr>
              <a:t>AWS offers a comprehensive compliance portfolio with over 100 certifications and frameworks, including ISO, SOC, PCI-DSS, HIPAA, and FedRAMP. AWS Artifact provides access to compliance reports and agreements.</a:t>
            </a:r>
            <a:endParaRPr sz="1100">
              <a:solidFill>
                <a:schemeClr val="lt2"/>
              </a:solidFill>
            </a:endParaRPr>
          </a:p>
        </p:txBody>
      </p:sp>
      <p:sp>
        <p:nvSpPr>
          <p:cNvPr descr="header_0" id="144" name="Google Shape;144;p20"/>
          <p:cNvSpPr txBox="1"/>
          <p:nvPr>
            <p:ph idx="4294967295" type="subTitle"/>
          </p:nvPr>
        </p:nvSpPr>
        <p:spPr>
          <a:xfrm>
            <a:off x="457200" y="2024875"/>
            <a:ext cx="2626200" cy="611100"/>
          </a:xfrm>
          <a:prstGeom prst="rect">
            <a:avLst/>
          </a:prstGeom>
          <a:noFill/>
          <a:ln>
            <a:noFill/>
          </a:ln>
        </p:spPr>
        <p:txBody>
          <a:bodyPr anchorCtr="0" anchor="b" bIns="0" lIns="137150" spcFirstLastPara="1" rIns="137150" wrap="square" tIns="0">
            <a:noAutofit/>
          </a:bodyPr>
          <a:lstStyle/>
          <a:p>
            <a:pPr indent="0" lvl="0" marL="0" rtl="0" algn="l">
              <a:lnSpc>
                <a:spcPct val="100000"/>
              </a:lnSpc>
              <a:spcBef>
                <a:spcPts val="0"/>
              </a:spcBef>
              <a:spcAft>
                <a:spcPts val="0"/>
              </a:spcAft>
              <a:buSzPts val="1100"/>
              <a:buNone/>
            </a:pPr>
            <a:r>
              <a:rPr b="1" lang="en" sz="1400">
                <a:solidFill>
                  <a:schemeClr val="lt2"/>
                </a:solidFill>
              </a:rPr>
              <a:t>AWS Compliance Programs</a:t>
            </a:r>
            <a:endParaRPr b="1" sz="1400">
              <a:solidFill>
                <a:schemeClr val="lt2"/>
              </a:solidFill>
            </a:endParaRPr>
          </a:p>
        </p:txBody>
      </p:sp>
      <p:sp>
        <p:nvSpPr>
          <p:cNvPr descr="header_1" id="145" name="Google Shape;145;p20"/>
          <p:cNvSpPr txBox="1"/>
          <p:nvPr>
            <p:ph idx="4294967295" type="subTitle"/>
          </p:nvPr>
        </p:nvSpPr>
        <p:spPr>
          <a:xfrm>
            <a:off x="3258345" y="2024875"/>
            <a:ext cx="2626200" cy="611100"/>
          </a:xfrm>
          <a:prstGeom prst="rect">
            <a:avLst/>
          </a:prstGeom>
          <a:noFill/>
          <a:ln>
            <a:noFill/>
          </a:ln>
        </p:spPr>
        <p:txBody>
          <a:bodyPr anchorCtr="0" anchor="b" bIns="0" lIns="137150" spcFirstLastPara="1" rIns="137150" wrap="square" tIns="0">
            <a:noAutofit/>
          </a:bodyPr>
          <a:lstStyle/>
          <a:p>
            <a:pPr indent="0" lvl="0" marL="0" rtl="0" algn="l">
              <a:lnSpc>
                <a:spcPct val="100000"/>
              </a:lnSpc>
              <a:spcBef>
                <a:spcPts val="0"/>
              </a:spcBef>
              <a:spcAft>
                <a:spcPts val="0"/>
              </a:spcAft>
              <a:buSzPts val="1100"/>
              <a:buNone/>
            </a:pPr>
            <a:r>
              <a:rPr b="1" lang="en" sz="1400">
                <a:solidFill>
                  <a:schemeClr val="lt2"/>
                </a:solidFill>
              </a:rPr>
              <a:t>Azure Compliance Offerings</a:t>
            </a:r>
            <a:endParaRPr b="1" sz="1400">
              <a:solidFill>
                <a:schemeClr val="lt2"/>
              </a:solidFill>
            </a:endParaRPr>
          </a:p>
        </p:txBody>
      </p:sp>
      <p:sp>
        <p:nvSpPr>
          <p:cNvPr descr="detail_1" id="146" name="Google Shape;146;p20"/>
          <p:cNvSpPr txBox="1"/>
          <p:nvPr>
            <p:ph idx="4294967295" type="body"/>
          </p:nvPr>
        </p:nvSpPr>
        <p:spPr>
          <a:xfrm>
            <a:off x="3258420" y="2684428"/>
            <a:ext cx="2626200" cy="1811400"/>
          </a:xfrm>
          <a:prstGeom prst="rect">
            <a:avLst/>
          </a:prstGeom>
        </p:spPr>
        <p:txBody>
          <a:bodyPr anchorCtr="0" anchor="t" bIns="91425" lIns="137150" spcFirstLastPara="1" rIns="91425" wrap="square" tIns="182875">
            <a:noAutofit/>
          </a:bodyPr>
          <a:lstStyle/>
          <a:p>
            <a:pPr indent="0" lvl="0" marL="0" rtl="0" algn="l">
              <a:spcBef>
                <a:spcPts val="0"/>
              </a:spcBef>
              <a:spcAft>
                <a:spcPts val="1200"/>
              </a:spcAft>
              <a:buNone/>
            </a:pPr>
            <a:r>
              <a:rPr lang="en" sz="1100">
                <a:solidFill>
                  <a:schemeClr val="lt2"/>
                </a:solidFill>
              </a:rPr>
              <a:t>Azure provides extensive compliance services with over 90 certifications, including ISO, SOC, GDPR, and HIPAA. Azure Policy enforces governance standards while Azure Blueprints aid in deploying compliant environments.</a:t>
            </a:r>
            <a:endParaRPr sz="1100">
              <a:solidFill>
                <a:schemeClr val="lt2"/>
              </a:solidFill>
            </a:endParaRPr>
          </a:p>
        </p:txBody>
      </p:sp>
      <p:sp>
        <p:nvSpPr>
          <p:cNvPr descr="detail_2" id="147" name="Google Shape;147;p20"/>
          <p:cNvSpPr txBox="1"/>
          <p:nvPr>
            <p:ph idx="4294967295" type="body"/>
          </p:nvPr>
        </p:nvSpPr>
        <p:spPr>
          <a:xfrm>
            <a:off x="6059489" y="2684496"/>
            <a:ext cx="2626200" cy="1811400"/>
          </a:xfrm>
          <a:prstGeom prst="rect">
            <a:avLst/>
          </a:prstGeom>
        </p:spPr>
        <p:txBody>
          <a:bodyPr anchorCtr="0" anchor="t" bIns="91425" lIns="137150" spcFirstLastPara="1" rIns="91425" wrap="square" tIns="182875">
            <a:noAutofit/>
          </a:bodyPr>
          <a:lstStyle/>
          <a:p>
            <a:pPr indent="0" lvl="0" marL="0" rtl="0" algn="l">
              <a:spcBef>
                <a:spcPts val="0"/>
              </a:spcBef>
              <a:spcAft>
                <a:spcPts val="1200"/>
              </a:spcAft>
              <a:buNone/>
            </a:pPr>
            <a:r>
              <a:rPr lang="en" sz="1100">
                <a:solidFill>
                  <a:schemeClr val="lt2"/>
                </a:solidFill>
              </a:rPr>
              <a:t>AWS CloudTrail logs API calls for governance, compliance, and auditing, enabling detailed user activity tracking. Azure Monitor collects log data for performance and health, integrating with Azure Sentinel for enhanced threat detection.</a:t>
            </a:r>
            <a:endParaRPr sz="1100">
              <a:solidFill>
                <a:schemeClr val="lt2"/>
              </a:solidFill>
            </a:endParaRPr>
          </a:p>
        </p:txBody>
      </p:sp>
      <p:grpSp>
        <p:nvGrpSpPr>
          <p:cNvPr id="148" name="Google Shape;148;p20"/>
          <p:cNvGrpSpPr/>
          <p:nvPr/>
        </p:nvGrpSpPr>
        <p:grpSpPr>
          <a:xfrm>
            <a:off x="457200" y="1158567"/>
            <a:ext cx="8228400" cy="3416797"/>
            <a:chOff x="457200" y="865750"/>
            <a:chExt cx="8228400" cy="3709475"/>
          </a:xfrm>
        </p:grpSpPr>
        <p:cxnSp>
          <p:nvCxnSpPr>
            <p:cNvPr id="149" name="Google Shape;149;p20"/>
            <p:cNvCxnSpPr/>
            <p:nvPr/>
          </p:nvCxnSpPr>
          <p:spPr>
            <a:xfrm>
              <a:off x="3210050" y="865750"/>
              <a:ext cx="5462100" cy="0"/>
            </a:xfrm>
            <a:prstGeom prst="straightConnector1">
              <a:avLst/>
            </a:prstGeom>
            <a:noFill/>
            <a:ln cap="flat" cmpd="sng" w="9525">
              <a:solidFill>
                <a:schemeClr val="lt2"/>
              </a:solidFill>
              <a:prstDash val="solid"/>
              <a:round/>
              <a:headEnd len="med" w="med" type="none"/>
              <a:tailEnd len="med" w="med" type="none"/>
            </a:ln>
          </p:spPr>
        </p:cxnSp>
        <p:cxnSp>
          <p:nvCxnSpPr>
            <p:cNvPr id="150" name="Google Shape;150;p20"/>
            <p:cNvCxnSpPr/>
            <p:nvPr/>
          </p:nvCxnSpPr>
          <p:spPr>
            <a:xfrm>
              <a:off x="457200" y="4575225"/>
              <a:ext cx="8228400" cy="0"/>
            </a:xfrm>
            <a:prstGeom prst="straightConnector1">
              <a:avLst/>
            </a:prstGeom>
            <a:noFill/>
            <a:ln cap="flat" cmpd="sng" w="9525">
              <a:solidFill>
                <a:schemeClr val="lt2"/>
              </a:solidFill>
              <a:prstDash val="solid"/>
              <a:round/>
              <a:headEnd len="med" w="med" type="none"/>
              <a:tailEnd len="med" w="med" type="none"/>
            </a:ln>
          </p:spPr>
        </p:cxnSp>
      </p:grpSp>
      <p:sp>
        <p:nvSpPr>
          <p:cNvPr id="151" name="Google Shape;151;p20"/>
          <p:cNvSpPr/>
          <p:nvPr/>
        </p:nvSpPr>
        <p:spPr>
          <a:xfrm>
            <a:off x="2778900" y="1005100"/>
            <a:ext cx="337500" cy="337500"/>
          </a:xfrm>
          <a:prstGeom prst="donut">
            <a:avLst>
              <a:gd fmla="val 35360" name="adj"/>
            </a:avLst>
          </a:prstGeom>
          <a:solidFill>
            <a:srgbClr val="EEF2F5">
              <a:alpha val="25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Syne"/>
              <a:ea typeface="Syne"/>
              <a:cs typeface="Syne"/>
              <a:sym typeface="Syne"/>
            </a:endParaRPr>
          </a:p>
        </p:txBody>
      </p:sp>
    </p:spTree>
  </p:cSld>
  <p:clrMapOvr>
    <a:masterClrMapping/>
  </p:clrMapOvr>
</p:sld>
</file>

<file path=ppt/theme/theme1.xml><?xml version="1.0" encoding="utf-8"?>
<a:theme xmlns:a="http://schemas.openxmlformats.org/drawingml/2006/main" xmlns:r="http://schemas.openxmlformats.org/officeDocument/2006/relationships" name="Cosmic Dust">
  <a:themeElements>
    <a:clrScheme name="Simple Light">
      <a:dk1>
        <a:srgbClr val="5F4E61"/>
      </a:dk1>
      <a:lt1>
        <a:srgbClr val="DAE2EC"/>
      </a:lt1>
      <a:dk2>
        <a:srgbClr val="6E5872"/>
      </a:dk2>
      <a:lt2>
        <a:srgbClr val="EEF3F5"/>
      </a:lt2>
      <a:accent1>
        <a:srgbClr val="9A7197"/>
      </a:accent1>
      <a:accent2>
        <a:srgbClr val="AFD2E9"/>
      </a:accent2>
      <a:accent3>
        <a:srgbClr val="9D96B8"/>
      </a:accent3>
      <a:accent4>
        <a:srgbClr val="C4CDE0"/>
      </a:accent4>
      <a:accent5>
        <a:srgbClr val="6448A3"/>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